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755" r:id="rId3"/>
    <p:sldId id="756" r:id="rId4"/>
    <p:sldId id="757" r:id="rId5"/>
    <p:sldId id="758" r:id="rId6"/>
    <p:sldId id="759" r:id="rId7"/>
    <p:sldId id="760" r:id="rId8"/>
    <p:sldId id="761" r:id="rId9"/>
    <p:sldId id="762" r:id="rId10"/>
    <p:sldId id="763" r:id="rId11"/>
    <p:sldId id="764" r:id="rId12"/>
    <p:sldId id="765" r:id="rId13"/>
    <p:sldId id="766" r:id="rId14"/>
    <p:sldId id="767" r:id="rId15"/>
    <p:sldId id="768" r:id="rId16"/>
    <p:sldId id="769" r:id="rId17"/>
    <p:sldId id="770" r:id="rId18"/>
    <p:sldId id="771" r:id="rId19"/>
    <p:sldId id="772" r:id="rId20"/>
    <p:sldId id="773" r:id="rId21"/>
    <p:sldId id="774" r:id="rId22"/>
    <p:sldId id="775" r:id="rId23"/>
    <p:sldId id="776" r:id="rId24"/>
    <p:sldId id="777" r:id="rId25"/>
    <p:sldId id="778" r:id="rId26"/>
    <p:sldId id="779" r:id="rId27"/>
    <p:sldId id="780" r:id="rId28"/>
    <p:sldId id="781" r:id="rId29"/>
    <p:sldId id="782" r:id="rId30"/>
    <p:sldId id="783" r:id="rId31"/>
    <p:sldId id="784" r:id="rId32"/>
    <p:sldId id="785" r:id="rId33"/>
    <p:sldId id="786" r:id="rId34"/>
    <p:sldId id="787" r:id="rId35"/>
    <p:sldId id="788" r:id="rId36"/>
    <p:sldId id="789" r:id="rId37"/>
    <p:sldId id="790" r:id="rId38"/>
    <p:sldId id="791" r:id="rId39"/>
    <p:sldId id="792" r:id="rId40"/>
    <p:sldId id="793" r:id="rId41"/>
    <p:sldId id="794" r:id="rId42"/>
    <p:sldId id="795" r:id="rId4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tableStyles" Target="tableStyles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microsoft.com/office/2015/10/relationships/revisionInfo" Target="revisionInfo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4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microsoft.com/office/2016/11/relationships/changesInfo" Target="changesInfos/changesInfo1.xml"/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theme" Target="theme/theme1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149986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250826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902138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587980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63301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209675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59963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96753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722425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584846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949154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8331645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98223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길을 가실 때에 날 때부터 맹인 된 사람을 보신지라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0528273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묻되 그러면 네 눈이 어떻게 떠졌느냐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415501739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대답하되 예수라 하는 그 사람이 진흙을 이겨 내 눈에 바르고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나더러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실로암에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가서 씻으라 하기에 가서 씻었더니 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83072236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이르되 그가 어디 있느냐 이르되 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57572246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전에 맹인이었던 사람을 데리고 바리새인들에게 갔더라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64122859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진흙을 이겨 눈을 뜨게 하신 날은 안식일이라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62291716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바리새인들도 그가 어떻게 보게 되었는지를 물으니 이르되 그 사람이 진흙을 내 눈에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바르매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씻고 보나이다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11144146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바리새인 중에 어떤 사람은 말하되 이 사람이 안식일을 지키지 아니하니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하나님께로부터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온 자가 아니라 하며 어떤 사람은 말하되 죄인으로서 어떻게 이러한 표적을 행하겠느냐 하여 그들 중에 분쟁이 있었더니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97905508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맹인되었던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자에게 다시 묻되 그 사람이 네 눈을 뜨게 하였으니 너는 그를 어떠한 사람이라 하느냐 대답하되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선지자니이다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90337994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유대인들이 그가 맹인으로 있다가 보게 된 것을 믿지 아니하고 그 부모를 불러 묻되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50097883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너희 말에 맹인으로 났다 하는 너희 아들이냐 그러면 지금은 어떻게 해서 보느냐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7199665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제자들이 물어 이르되 랍비여 이 사람이 맹인으로 난 것이 누구의 죄로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인함이니이까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자기니이까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부모니이까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39296577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부모가 대답하여 이르되 이 사람이 우리 아들인 것과 맹인으로 난 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81881886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지금 어떻게 해서 보는지 또는 누가 그 눈을 뜨게 하였는지 우리는 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그에게 물어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장성하였으니 자기 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94305857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부모가 이렇게 말한 것은 이미 유대인들이 누구든지 예수를 그리스도로 시인하는 자는 출교하기로 결의하였으므로 그들을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무서워함이러라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65256136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이러므로 그 부모가 말하기를 그가 장성하였으니 그에게 물어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24450317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그들이 맹인이었던 사람을 두 번째 불러 이르되 너는 하나님께 영광을 돌리라 우리는 이 사람이 죄인인 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52069488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대답하되 그가 죄인인지 내가 알지 못하나 한 가지 아는 것은 내가 맹인으로 있다가 지금 보는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그것이니이다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80410792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이르되 그 사람이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무엇을 하였느냐 어떻게 네 눈을 뜨게 하였느냐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78265431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대답하되 내가 이미 일렀어도 듣지 아니하고 어찌하여 다시 듣고자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당신들도 그의 제자가 되려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77654850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욕하여 이르되 너는 그의 제자이나 우리는 모세의 제자라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852579938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모세에게는 말씀하신 줄을 우리가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사람은 어디서 왔는지 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3386995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대답하시되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사람이나 그 부모의 죄로 인한 것이 아니라 그에게서 하나님이 하시는 일을 나타내고자 하심이라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31403182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사람이 대답하여 이르되 이상하다 이 사람이 내 눈을 뜨게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하였으되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당신들은 그가 어디서 왔는지 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27813639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죄인의 말을 듣지 아니하시고 경건하여 그의 뜻대로 행하는 자의 말은 들으시는 줄을 우리가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07565642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창세 이후로 맹인으로 난 자의 눈을 뜨게 하였다 함을 듣지 못하였으니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37796816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사람이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하나님께로부터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오지 아니하였으면 아무 일도 할 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없으리이다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273430853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대답하여 이르되 네가 온전히 죄 가운데서 나서 우리를 가르치느냐 하고 이에 쫓아내어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346905591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그들이 그 사람을 쫓아냈다 하는 말을 들으셨더니 그를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만나사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인자를 믿느냐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03134335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대답하여 이르되 주여 그가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누구시오니이까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믿고자 하나이다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659442134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그를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보았거니와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지금 너와 말하는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495988430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이르되 주여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믿나이다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절하는지라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964965024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심판하러 이 세상에 왔으니 보지 못하는 자들은 보게 하고 보는 자들은 맹인이 되게 하려 함이라 하시니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412145378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때가 아직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낮이매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나를 보내신 이의 일을 우리가 하여야 하리라 밤이 오리니 그 때는 아무도 일할 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20603148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바리새인 중에 예수와 함께 있던 자들이 이 말씀을 듣고 이르되 우리도 맹인인가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4037827107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맹인이 되었더라면 죄가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없으려니와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본다고 하니 너희 죄가 그대로 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7521221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세상에 있는 동안에는 세상의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빛이로라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8821701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말씀을 하시고 땅에 침을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뱉어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진흙을 이겨 그의 눈에 바르시고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26588956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실로암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못에 가서 씻으라 하시니 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(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실로암은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번역하면 보냄을 받았다는 뜻이라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)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가서 씻고 밝은 눈으로 왔더라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17438970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이웃 사람들과 전에 그가 걸인인 것을 보았던 사람들이 이르되 이는 앉아서 구걸하던 자가 아니냐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38329679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어떤 사람은 그 사람이라 하며 어떤 사람은 아니라 그와 비슷하다 하거늘 자기 말은 내가 그라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9</a:t>
            </a:r>
          </a:p>
        </p:txBody>
      </p:sp>
    </p:spTree>
    <p:extLst>
      <p:ext uri="{BB962C8B-B14F-4D97-AF65-F5344CB8AC3E}">
        <p14:creationId xmlns:p14="http://schemas.microsoft.com/office/powerpoint/2010/main" val="37013087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681</Words>
  <Application>Microsoft Office PowerPoint</Application>
  <PresentationFormat>와이드스크린</PresentationFormat>
  <Paragraphs>82</Paragraphs>
  <Slides>41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41</vt:i4>
      </vt:variant>
    </vt:vector>
  </HeadingPairs>
  <TitlesOfParts>
    <vt:vector size="47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2024-02-13T05:08:38Z</dcterms:modified>
</cp:coreProperties>
</file>