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657" r:id="rId3"/>
    <p:sldId id="658" r:id="rId4"/>
    <p:sldId id="659" r:id="rId5"/>
    <p:sldId id="660" r:id="rId6"/>
    <p:sldId id="661" r:id="rId7"/>
    <p:sldId id="662" r:id="rId8"/>
    <p:sldId id="663" r:id="rId9"/>
    <p:sldId id="6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443B81E-6889-414D-9C44-BDD4124341CE}" v="3" dt="2023-08-05T06:52:08.05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microsoft.com/office/2016/11/relationships/changesInfo" Target="changesInfos/changesInfo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2443B81E-6889-414D-9C44-BDD4124341CE}"/>
    <pc:docChg chg="addSld delSld modSld">
      <pc:chgData name="군만두 맛있다" userId="88f4dfb63950bb32" providerId="LiveId" clId="{2443B81E-6889-414D-9C44-BDD4124341CE}" dt="2023-08-05T06:52:08.042" v="2"/>
      <pc:docMkLst>
        <pc:docMk/>
      </pc:docMkLst>
      <pc:sldChg chg="add del setBg">
        <pc:chgData name="군만두 맛있다" userId="88f4dfb63950bb32" providerId="LiveId" clId="{2443B81E-6889-414D-9C44-BDD4124341CE}" dt="2023-08-05T06:52:08.042" v="2"/>
        <pc:sldMkLst>
          <pc:docMk/>
          <pc:sldMk cId="1724974377" sldId="657"/>
        </pc:sldMkLst>
      </pc:sldChg>
      <pc:sldChg chg="add del setBg">
        <pc:chgData name="군만두 맛있다" userId="88f4dfb63950bb32" providerId="LiveId" clId="{2443B81E-6889-414D-9C44-BDD4124341CE}" dt="2023-08-05T06:52:08.042" v="2"/>
        <pc:sldMkLst>
          <pc:docMk/>
          <pc:sldMk cId="3309800006" sldId="658"/>
        </pc:sldMkLst>
      </pc:sldChg>
      <pc:sldChg chg="add del setBg">
        <pc:chgData name="군만두 맛있다" userId="88f4dfb63950bb32" providerId="LiveId" clId="{2443B81E-6889-414D-9C44-BDD4124341CE}" dt="2023-08-05T06:52:08.042" v="2"/>
        <pc:sldMkLst>
          <pc:docMk/>
          <pc:sldMk cId="344389151" sldId="659"/>
        </pc:sldMkLst>
      </pc:sldChg>
      <pc:sldChg chg="add del setBg">
        <pc:chgData name="군만두 맛있다" userId="88f4dfb63950bb32" providerId="LiveId" clId="{2443B81E-6889-414D-9C44-BDD4124341CE}" dt="2023-08-05T06:52:08.042" v="2"/>
        <pc:sldMkLst>
          <pc:docMk/>
          <pc:sldMk cId="1102500295" sldId="660"/>
        </pc:sldMkLst>
      </pc:sldChg>
      <pc:sldChg chg="add del setBg">
        <pc:chgData name="군만두 맛있다" userId="88f4dfb63950bb32" providerId="LiveId" clId="{2443B81E-6889-414D-9C44-BDD4124341CE}" dt="2023-08-05T06:52:08.042" v="2"/>
        <pc:sldMkLst>
          <pc:docMk/>
          <pc:sldMk cId="4233072851" sldId="661"/>
        </pc:sldMkLst>
      </pc:sldChg>
      <pc:sldChg chg="add del setBg">
        <pc:chgData name="군만두 맛있다" userId="88f4dfb63950bb32" providerId="LiveId" clId="{2443B81E-6889-414D-9C44-BDD4124341CE}" dt="2023-08-05T06:52:08.042" v="2"/>
        <pc:sldMkLst>
          <pc:docMk/>
          <pc:sldMk cId="1466580865" sldId="662"/>
        </pc:sldMkLst>
      </pc:sldChg>
      <pc:sldChg chg="add del setBg">
        <pc:chgData name="군만두 맛있다" userId="88f4dfb63950bb32" providerId="LiveId" clId="{2443B81E-6889-414D-9C44-BDD4124341CE}" dt="2023-08-05T06:52:08.042" v="2"/>
        <pc:sldMkLst>
          <pc:docMk/>
          <pc:sldMk cId="224685870" sldId="663"/>
        </pc:sldMkLst>
      </pc:sldChg>
      <pc:sldChg chg="add del setBg">
        <pc:chgData name="군만두 맛있다" userId="88f4dfb63950bb32" providerId="LiveId" clId="{2443B81E-6889-414D-9C44-BDD4124341CE}" dt="2023-08-05T06:52:08.042" v="2"/>
        <pc:sldMkLst>
          <pc:docMk/>
          <pc:sldMk cId="2234459292" sldId="664"/>
        </pc:sldMkLst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6623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8880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56330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1640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86315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1486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685456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8754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478911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96849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697196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13820881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78766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모세에게 말씀하여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레위기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17249743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이스라엘 자손에게 말하여 이르라 여인이 임신하여 남자를 낳으면 그는 이레 동안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부정하리니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곧 월경할 때와 같이 부정할 것이며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레위기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33098000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여덟째 날에는 그 아이의 포피를 벨 것이요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레위기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3443891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여인은 아직도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삼십삼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일을 지내야 산혈이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깨끗하리니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정결하게 되는 기한이 차기 전에는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성물을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만지지도 말며 성소에 들어가지도 말 것이며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레위기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11025002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여자를 낳으면 그는 두 이레 동안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부정하리니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월경할 때와 같을 것이며 산혈이 깨끗하게 됨은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육십육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일을 지내야 하리라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레위기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42330728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아들이나 딸이나 정결하게 되는 기한이 차면 그 여인은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번제를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위하여 일 년 된 어린 양을 가져가고 속죄제를 위하여 집비둘기 새끼나 산비둘기를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회막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문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제사장에게로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가져갈 것이요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레위기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14665808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제사장은 그것을 여호와 앞에 드려서 그 여인을 위하여 속죄할지니 그리하면 산혈이 깨끗하리라 이는 아들이나 딸을 생산한 여인에게 대한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규례니라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레위기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2246858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여인이 어린 양을 바치기에 힘이 미치지 못하면 산비둘기 두 마리나 집비둘기 새끼 두 마리를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가져다가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하나는 번제물로</a:t>
            </a: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하나는 속죄제물로 삼을 것이요 제사장은 그를 위하여 속죄할지니 그가 정결하리라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레위기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22344592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</TotalTime>
  <Words>165</Words>
  <Application>Microsoft Office PowerPoint</Application>
  <PresentationFormat>와이드스크린</PresentationFormat>
  <Paragraphs>16</Paragraphs>
  <Slides>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8</vt:i4>
      </vt:variant>
    </vt:vector>
  </HeadingPairs>
  <TitlesOfParts>
    <vt:vector size="14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13</cp:revision>
  <dcterms:modified xsi:type="dcterms:W3CDTF">2024-10-02T10:36:53Z</dcterms:modified>
</cp:coreProperties>
</file>