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262" r:id="rId2"/>
    <p:sldId id="2359" r:id="rId3"/>
    <p:sldId id="2360" r:id="rId4"/>
    <p:sldId id="2361" r:id="rId5"/>
    <p:sldId id="2362" r:id="rId6"/>
    <p:sldId id="2363" r:id="rId7"/>
    <p:sldId id="2365" r:id="rId8"/>
    <p:sldId id="2366" r:id="rId9"/>
    <p:sldId id="2367" r:id="rId10"/>
  </p:sldIdLst>
  <p:sldSz cx="9144000" cy="5143500" type="screen16x9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699"/>
    <a:srgbClr val="0066CC"/>
    <a:srgbClr val="3366FF"/>
    <a:srgbClr val="E1B565"/>
    <a:srgbClr val="DCEE32"/>
    <a:srgbClr val="0033CC"/>
    <a:srgbClr val="FF99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17" autoAdjust="0"/>
    <p:restoredTop sz="89120" autoAdjust="0"/>
  </p:normalViewPr>
  <p:slideViewPr>
    <p:cSldViewPr>
      <p:cViewPr varScale="1">
        <p:scale>
          <a:sx n="75" d="100"/>
          <a:sy n="75" d="100"/>
        </p:scale>
        <p:origin x="102" y="29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67901-E063-448B-9669-72D76B4DBB89}" type="datetimeFigureOut">
              <a:rPr lang="ko-KR" altLang="en-US" smtClean="0"/>
              <a:pPr/>
              <a:t>2024-03-23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F5A70-AB9A-4677-87F0-B37AEF390A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243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35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32F6-9EDE-459F-A5A4-A65ED4DF0B19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39370-BB0C-4F82-8743-4F1D578CBD52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14E2B-291E-4B7C-AF38-4D024EE47DA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384048"/>
            <a:ext cx="7772400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D6ECFF"/>
              </a:solidFill>
            </a:endParaRPr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4925" y="138115"/>
            <a:ext cx="55626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>
                <a:solidFill>
                  <a:srgbClr val="D6ECFF"/>
                </a:solidFill>
              </a:rPr>
              <a:t>요한복음 12장</a:t>
            </a:r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41E9-234E-4AE6-A484-DAF2ED8E7FAC}" type="slidenum">
              <a:rPr lang="en-US" altLang="ko-KR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95486"/>
            <a:ext cx="8784976" cy="464451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E0F96-1EFD-418A-921D-8C7547DEEA3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44167-9403-4BEF-A59A-E7AE6C89400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91FA7-78B4-4EB9-A018-B030A8A93E8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DE026-C3C1-4DD1-A50E-2BC675DD92F1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6B76B-9B4E-40A9-9311-095E787A5BC7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4F959-F588-48BC-AED6-6607D5A0E55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1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78FF1-B09B-4B99-A1AC-C8B143BDDF48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2439962-6667-437C-B967-345B48298E6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4119" r:id="rId12"/>
  </p:sldLayoutIdLst>
  <p:transition spd="slow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40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  <a:cs typeface="+mn-cs"/>
        </a:defRPr>
      </a:lvl1pPr>
      <a:lvl2pPr marL="742950" indent="-28575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2pPr>
      <a:lvl3pPr marL="11430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2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3pPr>
      <a:lvl4pPr marL="16002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4pPr>
      <a:lvl5pPr marL="20574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03334"/>
            <a:ext cx="9144000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성시교독</a:t>
            </a:r>
            <a:endParaRPr lang="en-US" altLang="ko-KR" sz="55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endParaRPr lang="en-US" altLang="ko-KR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43. </a:t>
            </a: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시편</a:t>
            </a: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99</a:t>
            </a: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편</a:t>
            </a: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78029627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여호와께서 다스리시니 만민이 떨 것이요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8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여호와께서 그룹 사이에 좌정하시니 땅이 흔들릴 것이로다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시온에 계시는 여호와는 위대하시고 모든 민족보다 </a:t>
            </a:r>
            <a:r>
              <a:rPr lang="ko-KR" altLang="en-US" sz="4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높으시도다</a:t>
            </a:r>
            <a:endParaRPr lang="ko-KR" altLang="en-US" sz="4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2340947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주의 크고 두려운 이름을 찬송할지니 그는 거룩하심이로다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FFFFFF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능력 있는 왕은 정의를 사랑하느니라 주께서 공의를 견고하게 세우시고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1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주께서 야곱에게 정의와 공의를 행하시나이다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너희는 여호와 우리 하나님을 높여 그의 발등상 앞에서 경배할지어다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211714"/>
            <a:ext cx="8928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그는 </a:t>
            </a:r>
            <a:r>
              <a:rPr lang="ko-KR" altLang="en-US" sz="46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거룩하시도다</a:t>
            </a:r>
            <a:endParaRPr lang="ko-KR" altLang="en-US" sz="4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그의 제사장들 중에는 모세와 </a:t>
            </a:r>
            <a:r>
              <a:rPr lang="ko-KR" altLang="en-US" sz="4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아론이</a:t>
            </a:r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 있고 그의 이름을 부르는 자들 중에는 </a:t>
            </a:r>
            <a:r>
              <a:rPr lang="ko-KR" altLang="en-US" sz="4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사무엘이</a:t>
            </a:r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 있도다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643758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그들이 여호와께 간구하매 </a:t>
            </a:r>
            <a:r>
              <a:rPr lang="ko-KR" altLang="en-US" sz="46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응답하셨도다</a:t>
            </a:r>
            <a:endParaRPr lang="ko-KR" altLang="en-US" sz="4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여호와께서 구름 기둥 가운데서 그들에게 말씀하시니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211714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그들은 그가 그들에게 주신 증거와 </a:t>
            </a:r>
            <a:r>
              <a:rPr lang="ko-KR" altLang="en-US" sz="46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율례를</a:t>
            </a:r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지켰도다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여호와 우리 하나님이여 주께서는 그들에게 응답하셨고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211714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그들의 행한 대로 갚기는 하셨으나 그들을 용서하신 </a:t>
            </a:r>
            <a:r>
              <a:rPr lang="ko-KR" altLang="en-US" sz="46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하나님이시니이다</a:t>
            </a:r>
            <a:endParaRPr lang="ko-KR" altLang="en-US" sz="4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너희는 여호와 우리 하나님을 높이고 그 성산에서 예배할지어다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211714"/>
            <a:ext cx="892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여호와 우리 하나님은 거룩하심이로다</a:t>
            </a:r>
            <a:r>
              <a:rPr lang="en-US" altLang="ko-KR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.</a:t>
            </a:r>
          </a:p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아멘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7939</TotalTime>
  <Words>115</Words>
  <Application>Microsoft Office PowerPoint</Application>
  <PresentationFormat>화면 슬라이드 쇼(16:9)</PresentationFormat>
  <Paragraphs>20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HY강M</vt:lpstr>
      <vt:lpstr>굴림</vt:lpstr>
      <vt:lpstr>나눔스퀘어 네오 Bold</vt:lpstr>
      <vt:lpstr>나눔스퀘어 네오 Heavy</vt:lpstr>
      <vt:lpstr>맑은 고딕</vt:lpstr>
      <vt:lpstr>1_기본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장동복</dc:creator>
  <cp:lastModifiedBy>맛있다 군만두</cp:lastModifiedBy>
  <cp:revision>751</cp:revision>
  <dcterms:created xsi:type="dcterms:W3CDTF">2007-05-31T02:43:10Z</dcterms:created>
  <dcterms:modified xsi:type="dcterms:W3CDTF">2024-03-23T11:05:27Z</dcterms:modified>
</cp:coreProperties>
</file>