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4143F-D360-429C-8455-EE6EC93933FF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39957-EC4C-4786-A86E-F6BA276FA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20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39957-EC4C-4786-A86E-F6BA276FA3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279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2552A75-8F71-4B44-9B62-F365FF0BEB3D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78C23EB-CACC-4A1F-B822-3DB43786B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mystoryismyexperience.blogspot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94227" y="2209800"/>
            <a:ext cx="33845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Presentasi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04207" y="3505200"/>
            <a:ext cx="25138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Dede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Septian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41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spc="0" dirty="0" err="1" smtClean="0"/>
              <a:t>Penjelasan</a:t>
            </a:r>
            <a:endParaRPr lang="en-US" cap="none" spc="0" dirty="0"/>
          </a:p>
        </p:txBody>
      </p:sp>
      <p:sp>
        <p:nvSpPr>
          <p:cNvPr id="3" name="Rectangle 2"/>
          <p:cNvSpPr/>
          <p:nvPr/>
        </p:nvSpPr>
        <p:spPr>
          <a:xfrm>
            <a:off x="838200" y="2286000"/>
            <a:ext cx="73914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dirty="0" smtClean="0"/>
              <a:t>PERSAMAAN ANTARA CINA, INDIA, MESOPOTAMIA &amp; MESIR</a:t>
            </a:r>
          </a:p>
          <a:p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pemerintahan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pemerintahan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Kekuasaan</a:t>
            </a:r>
            <a:r>
              <a:rPr lang="en-US" dirty="0" smtClean="0"/>
              <a:t> raja </a:t>
            </a:r>
            <a:r>
              <a:rPr lang="en-US" dirty="0" err="1" smtClean="0"/>
              <a:t>sama-sama</a:t>
            </a:r>
            <a:r>
              <a:rPr lang="en-US" dirty="0" smtClean="0"/>
              <a:t> </a:t>
            </a:r>
            <a:r>
              <a:rPr lang="en-US" dirty="0" err="1" smtClean="0"/>
              <a:t>absolut</a:t>
            </a:r>
            <a:r>
              <a:rPr lang="en-US" dirty="0" smtClean="0"/>
              <a:t> (</a:t>
            </a:r>
            <a:r>
              <a:rPr lang="en-US" dirty="0" err="1" smtClean="0"/>
              <a:t>mutlak</a:t>
            </a:r>
            <a:r>
              <a:rPr lang="en-US" dirty="0" smtClean="0"/>
              <a:t>),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mutlak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raja </a:t>
            </a: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err="1" smtClean="0"/>
              <a:t>dewa</a:t>
            </a:r>
            <a:r>
              <a:rPr lang="en-US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kepercayaan</a:t>
            </a:r>
            <a:r>
              <a:rPr lang="en-US" dirty="0" smtClean="0"/>
              <a:t>,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lepercayaan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dewa</a:t>
            </a:r>
            <a:r>
              <a:rPr lang="en-US" dirty="0" smtClean="0"/>
              <a:t> </a:t>
            </a:r>
            <a:r>
              <a:rPr lang="en-US" dirty="0" err="1" smtClean="0"/>
              <a:t>tertinggi</a:t>
            </a:r>
            <a:r>
              <a:rPr lang="en-US" dirty="0" smtClean="0"/>
              <a:t>.</a:t>
            </a:r>
            <a:endParaRPr lang="en-US" dirty="0"/>
          </a:p>
          <a:p>
            <a:pPr marL="742950" lvl="1" indent="-285750">
              <a:buFont typeface="Arial" charset="0"/>
              <a:buChar char="•"/>
            </a:pPr>
            <a:r>
              <a:rPr lang="en-US" dirty="0" err="1" smtClean="0"/>
              <a:t>Cina</a:t>
            </a:r>
            <a:r>
              <a:rPr lang="en-US" dirty="0"/>
              <a:t> </a:t>
            </a:r>
            <a:r>
              <a:rPr lang="en-US" dirty="0" smtClean="0"/>
              <a:t>: </a:t>
            </a:r>
            <a:r>
              <a:rPr lang="en-US" dirty="0" err="1" smtClean="0"/>
              <a:t>Syang</a:t>
            </a:r>
            <a:r>
              <a:rPr lang="en-US" dirty="0" smtClean="0"/>
              <a:t> Ti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India : Tri </a:t>
            </a:r>
            <a:r>
              <a:rPr lang="en-US" dirty="0" err="1" smtClean="0"/>
              <a:t>Murti</a:t>
            </a:r>
            <a:r>
              <a:rPr lang="en-US" dirty="0" smtClean="0"/>
              <a:t> (Brahma, </a:t>
            </a:r>
            <a:r>
              <a:rPr lang="en-US" dirty="0" err="1" smtClean="0"/>
              <a:t>Syiwa</a:t>
            </a:r>
            <a:r>
              <a:rPr lang="en-US" dirty="0" smtClean="0"/>
              <a:t>, </a:t>
            </a:r>
            <a:r>
              <a:rPr lang="en-US" dirty="0" err="1" smtClean="0"/>
              <a:t>Wisnu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Mesopotamia : </a:t>
            </a:r>
            <a:r>
              <a:rPr lang="en-US" dirty="0" err="1" smtClean="0"/>
              <a:t>Assur</a:t>
            </a:r>
            <a:endParaRPr lang="en-US" dirty="0"/>
          </a:p>
          <a:p>
            <a:pPr marL="742950" lvl="1" indent="-285750">
              <a:buFont typeface="Arial" charset="0"/>
              <a:buChar char="•"/>
            </a:pPr>
            <a:r>
              <a:rPr lang="en-US" dirty="0" err="1" smtClean="0"/>
              <a:t>Mesir</a:t>
            </a:r>
            <a:r>
              <a:rPr lang="en-US" dirty="0"/>
              <a:t> </a:t>
            </a:r>
            <a:r>
              <a:rPr lang="en-US" dirty="0" smtClean="0"/>
              <a:t>: Re / Re</a:t>
            </a:r>
          </a:p>
        </p:txBody>
      </p:sp>
    </p:spTree>
    <p:extLst>
      <p:ext uri="{BB962C8B-B14F-4D97-AF65-F5344CB8AC3E}">
        <p14:creationId xmlns:p14="http://schemas.microsoft.com/office/powerpoint/2010/main" val="251818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spc="0" dirty="0" err="1" smtClean="0"/>
              <a:t>Penjelasan</a:t>
            </a:r>
            <a:endParaRPr lang="en-US" cap="none" spc="0" dirty="0"/>
          </a:p>
        </p:txBody>
      </p:sp>
      <p:sp>
        <p:nvSpPr>
          <p:cNvPr id="3" name="Rectangle 2"/>
          <p:cNvSpPr/>
          <p:nvPr/>
        </p:nvSpPr>
        <p:spPr>
          <a:xfrm>
            <a:off x="838200" y="2286000"/>
            <a:ext cx="73914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dirty="0"/>
              <a:t>PERSAMAAN ANTARA CINA, INDIA, MESOPOTAMIA &amp; MESIR</a:t>
            </a:r>
          </a:p>
          <a:p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Sama-sama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peninggalan</a:t>
            </a:r>
            <a:r>
              <a:rPr lang="en-US" dirty="0" smtClean="0"/>
              <a:t> yang monumental.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err="1" smtClean="0"/>
              <a:t>Cina</a:t>
            </a:r>
            <a:r>
              <a:rPr lang="en-US" dirty="0" smtClean="0"/>
              <a:t> : </a:t>
            </a:r>
            <a:r>
              <a:rPr lang="en-US" dirty="0" err="1" smtClean="0"/>
              <a:t>Tembok</a:t>
            </a:r>
            <a:r>
              <a:rPr lang="en-US" dirty="0" smtClean="0"/>
              <a:t> </a:t>
            </a:r>
            <a:r>
              <a:rPr lang="en-US" dirty="0" err="1" smtClean="0"/>
              <a:t>Cina</a:t>
            </a:r>
            <a:endParaRPr lang="en-US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India : </a:t>
            </a:r>
            <a:r>
              <a:rPr lang="en-US" dirty="0" err="1" smtClean="0"/>
              <a:t>Tajmahal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Tatakota</a:t>
            </a:r>
            <a:endParaRPr lang="en-US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Mesopotamia : Taman </a:t>
            </a:r>
            <a:r>
              <a:rPr lang="en-US" dirty="0" err="1" smtClean="0"/>
              <a:t>Gantung</a:t>
            </a:r>
            <a:endParaRPr lang="en-US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dirty="0" err="1" smtClean="0"/>
              <a:t>Mesir</a:t>
            </a:r>
            <a:r>
              <a:rPr lang="en-US" dirty="0" smtClean="0"/>
              <a:t> : 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Piramid</a:t>
            </a:r>
            <a:r>
              <a:rPr lang="en-US" dirty="0" smtClean="0"/>
              <a:t> (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penyimpanan</a:t>
            </a:r>
            <a:r>
              <a:rPr lang="en-US" dirty="0" smtClean="0"/>
              <a:t> </a:t>
            </a:r>
            <a:r>
              <a:rPr lang="en-US" dirty="0" err="1" smtClean="0"/>
              <a:t>mayat</a:t>
            </a:r>
            <a:r>
              <a:rPr lang="en-US" dirty="0" smtClean="0"/>
              <a:t>)</a:t>
            </a:r>
            <a:endParaRPr lang="en-US" dirty="0"/>
          </a:p>
          <a:p>
            <a:pPr marL="1200150" lvl="2" indent="-285750">
              <a:buFont typeface="Arial" charset="0"/>
              <a:buChar char="•"/>
            </a:pPr>
            <a:r>
              <a:rPr lang="en-US" dirty="0" smtClean="0"/>
              <a:t>Spink (</a:t>
            </a:r>
            <a:r>
              <a:rPr lang="en-US" dirty="0" err="1" smtClean="0"/>
              <a:t>patung</a:t>
            </a:r>
            <a:r>
              <a:rPr lang="en-US" dirty="0" smtClean="0"/>
              <a:t> </a:t>
            </a:r>
            <a:r>
              <a:rPr lang="en-US" dirty="0" err="1" smtClean="0"/>
              <a:t>singa</a:t>
            </a:r>
            <a:r>
              <a:rPr lang="en-US" dirty="0" smtClean="0"/>
              <a:t> </a:t>
            </a:r>
            <a:r>
              <a:rPr lang="en-US" dirty="0" err="1" smtClean="0"/>
              <a:t>berkepala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)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dirty="0" err="1" smtClean="0"/>
              <a:t>Obelis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r>
              <a:rPr lang="en-US" dirty="0" smtClean="0"/>
              <a:t> </a:t>
            </a:r>
            <a:r>
              <a:rPr lang="en-US" dirty="0" err="1" smtClean="0"/>
              <a:t>pemujaan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92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spc="0" dirty="0" err="1" smtClean="0"/>
              <a:t>Penjelasan</a:t>
            </a:r>
            <a:endParaRPr lang="en-US" cap="none" spc="0" dirty="0"/>
          </a:p>
        </p:txBody>
      </p:sp>
      <p:sp>
        <p:nvSpPr>
          <p:cNvPr id="3" name="Rectangle 2"/>
          <p:cNvSpPr/>
          <p:nvPr/>
        </p:nvSpPr>
        <p:spPr>
          <a:xfrm>
            <a:off x="838200" y="2286000"/>
            <a:ext cx="73914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dirty="0"/>
              <a:t>PERSAMAAN ANTARA CINA, INDIA, MESOPOTAMIA &amp; </a:t>
            </a:r>
            <a:r>
              <a:rPr lang="en-US" dirty="0" smtClean="0"/>
              <a:t>MESIR</a:t>
            </a:r>
          </a:p>
          <a:p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Pusat</a:t>
            </a:r>
            <a:r>
              <a:rPr lang="en-US" dirty="0" smtClean="0"/>
              <a:t> </a:t>
            </a:r>
            <a:r>
              <a:rPr lang="en-US" dirty="0" err="1" smtClean="0"/>
              <a:t>peradaban</a:t>
            </a:r>
            <a:r>
              <a:rPr lang="en-US" dirty="0" smtClean="0"/>
              <a:t>/</a:t>
            </a:r>
            <a:r>
              <a:rPr lang="en-US" dirty="0" err="1" smtClean="0"/>
              <a:t>kebudayaan</a:t>
            </a:r>
            <a:r>
              <a:rPr lang="en-US" dirty="0" smtClean="0"/>
              <a:t>, </a:t>
            </a:r>
            <a:r>
              <a:rPr lang="en-US" dirty="0" err="1" smtClean="0"/>
              <a:t>sama-sama</a:t>
            </a:r>
            <a:r>
              <a:rPr lang="en-US" dirty="0" smtClean="0"/>
              <a:t> </a:t>
            </a:r>
            <a:r>
              <a:rPr lang="en-US" dirty="0" err="1" smtClean="0"/>
              <a:t>dilembah</a:t>
            </a:r>
            <a:r>
              <a:rPr lang="en-US" dirty="0" smtClean="0"/>
              <a:t> </a:t>
            </a:r>
            <a:r>
              <a:rPr lang="en-US" dirty="0" err="1" smtClean="0"/>
              <a:t>sungai</a:t>
            </a:r>
            <a:endParaRPr lang="en-US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dirty="0" err="1"/>
              <a:t>Cina</a:t>
            </a:r>
            <a:r>
              <a:rPr lang="en-US" dirty="0"/>
              <a:t> : Sungai </a:t>
            </a:r>
            <a:r>
              <a:rPr lang="en-US" dirty="0" err="1"/>
              <a:t>kuning</a:t>
            </a:r>
            <a:endParaRPr lang="en-US" dirty="0"/>
          </a:p>
          <a:p>
            <a:pPr marL="742950" lvl="1" indent="-285750">
              <a:buFont typeface="Arial" charset="0"/>
              <a:buChar char="•"/>
            </a:pPr>
            <a:r>
              <a:rPr lang="en-US" dirty="0"/>
              <a:t>India : Sungai </a:t>
            </a:r>
            <a:r>
              <a:rPr lang="en-US" dirty="0" err="1"/>
              <a:t>gangga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sungai</a:t>
            </a:r>
            <a:r>
              <a:rPr lang="en-US" dirty="0"/>
              <a:t> </a:t>
            </a:r>
            <a:r>
              <a:rPr lang="en-US" dirty="0" err="1"/>
              <a:t>hindus</a:t>
            </a:r>
            <a:r>
              <a:rPr lang="en-US" dirty="0"/>
              <a:t>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/>
              <a:t>Mesopotamia : Sungai </a:t>
            </a:r>
            <a:r>
              <a:rPr lang="en-US" dirty="0" err="1"/>
              <a:t>euprat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sungai</a:t>
            </a:r>
            <a:r>
              <a:rPr lang="en-US" dirty="0"/>
              <a:t> </a:t>
            </a:r>
            <a:r>
              <a:rPr lang="en-US" dirty="0" err="1"/>
              <a:t>tigris</a:t>
            </a:r>
            <a:r>
              <a:rPr lang="en-US" dirty="0"/>
              <a:t>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err="1"/>
              <a:t>Mesir</a:t>
            </a:r>
            <a:r>
              <a:rPr lang="en-US" dirty="0"/>
              <a:t> : Sungai nil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Aksara</a:t>
            </a:r>
            <a:r>
              <a:rPr lang="en-US" dirty="0" smtClean="0"/>
              <a:t> (</a:t>
            </a:r>
            <a:r>
              <a:rPr lang="en-US" dirty="0" err="1" smtClean="0"/>
              <a:t>huruf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err="1" smtClean="0"/>
              <a:t>Cina</a:t>
            </a:r>
            <a:r>
              <a:rPr lang="en-US" dirty="0" smtClean="0"/>
              <a:t> : </a:t>
            </a:r>
            <a:r>
              <a:rPr lang="en-US" dirty="0" err="1" smtClean="0"/>
              <a:t>Cunitorm</a:t>
            </a:r>
            <a:endParaRPr lang="en-US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India : </a:t>
            </a:r>
            <a:r>
              <a:rPr lang="en-US" dirty="0" err="1" smtClean="0"/>
              <a:t>Palawa</a:t>
            </a:r>
            <a:endParaRPr lang="en-US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Mesopotamia : </a:t>
            </a:r>
            <a:r>
              <a:rPr lang="en-US" dirty="0" err="1" smtClean="0"/>
              <a:t>Cunitorm</a:t>
            </a:r>
            <a:endParaRPr lang="en-US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dirty="0" err="1" smtClean="0"/>
              <a:t>Mesir</a:t>
            </a:r>
            <a:r>
              <a:rPr lang="en-US" dirty="0" smtClean="0"/>
              <a:t> : </a:t>
            </a:r>
            <a:r>
              <a:rPr lang="en-US" dirty="0" err="1" smtClean="0"/>
              <a:t>Hieroglit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979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6271" y="2209800"/>
            <a:ext cx="41404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Terima</a:t>
            </a:r>
            <a:r>
              <a:rPr lang="en-US" sz="5400" b="1" dirty="0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dirty="0" err="1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Kasih</a:t>
            </a:r>
            <a:endParaRPr lang="en-US" sz="5400" b="1" dirty="0">
              <a:ln w="17780" cmpd="sng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7257" y="6291368"/>
            <a:ext cx="624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Sumber</a:t>
            </a:r>
            <a:r>
              <a:rPr lang="en-US" dirty="0" smtClean="0">
                <a:solidFill>
                  <a:srgbClr val="FF0000"/>
                </a:solidFill>
              </a:rPr>
              <a:t> : </a:t>
            </a:r>
            <a:r>
              <a:rPr lang="en-US" sz="32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hlinkClick r:id="rId4"/>
              </a:rPr>
              <a:t>DREAM WORLD</a:t>
            </a:r>
            <a:endParaRPr lang="en-US" sz="3200" dirty="0">
              <a:ln>
                <a:solidFill>
                  <a:srgbClr val="00B0F0"/>
                </a:solidFill>
              </a:ln>
              <a:solidFill>
                <a:srgbClr val="00B0F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9329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spc="0" dirty="0" err="1" smtClean="0"/>
              <a:t>Sejarah</a:t>
            </a:r>
            <a:endParaRPr lang="en-US" cap="none" spc="0" dirty="0"/>
          </a:p>
        </p:txBody>
      </p:sp>
      <p:sp>
        <p:nvSpPr>
          <p:cNvPr id="3" name="Rectangle 2"/>
          <p:cNvSpPr/>
          <p:nvPr/>
        </p:nvSpPr>
        <p:spPr>
          <a:xfrm>
            <a:off x="838200" y="2286000"/>
            <a:ext cx="73914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600" dirty="0" err="1" smtClean="0"/>
              <a:t>Sejarah</a:t>
            </a:r>
            <a:r>
              <a:rPr lang="en-US" sz="1600" dirty="0" smtClean="0"/>
              <a:t> </a:t>
            </a:r>
            <a:r>
              <a:rPr lang="en-US" sz="1600" dirty="0" err="1" smtClean="0"/>
              <a:t>berasal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smtClean="0"/>
              <a:t> bahasa</a:t>
            </a:r>
            <a:r>
              <a:rPr lang="en-US" sz="1600" dirty="0" smtClean="0"/>
              <a:t> Arab </a:t>
            </a:r>
            <a:r>
              <a:rPr lang="en-US" sz="1600" dirty="0" err="1" smtClean="0"/>
              <a:t>yaitu</a:t>
            </a:r>
            <a:r>
              <a:rPr lang="en-US" sz="1600" dirty="0" smtClean="0"/>
              <a:t> </a:t>
            </a:r>
            <a:r>
              <a:rPr lang="en-US" sz="1600" dirty="0" err="1" smtClean="0"/>
              <a:t>Sajarotun</a:t>
            </a:r>
            <a:r>
              <a:rPr lang="en-US" sz="1600" dirty="0" smtClean="0"/>
              <a:t> </a:t>
            </a:r>
            <a:r>
              <a:rPr lang="en-US" sz="1600" dirty="0" err="1" smtClean="0"/>
              <a:t>berarti</a:t>
            </a:r>
            <a:r>
              <a:rPr lang="en-US" sz="1600" dirty="0" smtClean="0"/>
              <a:t> </a:t>
            </a:r>
            <a:r>
              <a:rPr lang="en-US" sz="1600" dirty="0" err="1" smtClean="0"/>
              <a:t>Pohon</a:t>
            </a:r>
            <a:r>
              <a:rPr lang="en-US" sz="1600" dirty="0" smtClean="0"/>
              <a:t>. </a:t>
            </a:r>
            <a:br>
              <a:rPr lang="en-US" sz="1600" dirty="0" smtClean="0"/>
            </a:br>
            <a:r>
              <a:rPr lang="en-US" sz="1600" dirty="0" smtClean="0"/>
              <a:t>* </a:t>
            </a:r>
            <a:r>
              <a:rPr lang="en-US" sz="1600" dirty="0" err="1" smtClean="0"/>
              <a:t>Pengertian</a:t>
            </a:r>
            <a:r>
              <a:rPr lang="en-US" sz="1600" dirty="0" smtClean="0"/>
              <a:t> </a:t>
            </a:r>
            <a:r>
              <a:rPr lang="en-US" sz="1600" dirty="0" err="1" smtClean="0"/>
              <a:t>Sejarah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       </a:t>
            </a:r>
            <a:r>
              <a:rPr lang="en-US" sz="1600" dirty="0" err="1" smtClean="0"/>
              <a:t>Sejarah</a:t>
            </a:r>
            <a:r>
              <a:rPr lang="en-US" sz="1600" dirty="0" smtClean="0"/>
              <a:t> </a:t>
            </a:r>
            <a:r>
              <a:rPr lang="en-US" sz="1600" dirty="0" err="1" smtClean="0"/>
              <a:t>adalah</a:t>
            </a:r>
            <a:r>
              <a:rPr lang="en-US" sz="1600" dirty="0" smtClean="0"/>
              <a:t> </a:t>
            </a:r>
            <a:r>
              <a:rPr lang="en-US" sz="1600" dirty="0" err="1" smtClean="0"/>
              <a:t>ilmu</a:t>
            </a:r>
            <a:r>
              <a:rPr lang="en-US" sz="1600" dirty="0" smtClean="0"/>
              <a:t> yang </a:t>
            </a:r>
            <a:r>
              <a:rPr lang="en-US" sz="1600" dirty="0" err="1" smtClean="0"/>
              <a:t>mempelajari</a:t>
            </a:r>
            <a:r>
              <a:rPr lang="en-US" sz="1600" dirty="0" smtClean="0"/>
              <a:t> </a:t>
            </a:r>
            <a:r>
              <a:rPr lang="en-US" sz="1600" dirty="0" err="1" smtClean="0"/>
              <a:t>tentang</a:t>
            </a:r>
            <a:r>
              <a:rPr lang="en-US" sz="1600" dirty="0" smtClean="0"/>
              <a:t> </a:t>
            </a:r>
            <a:r>
              <a:rPr lang="en-US" sz="1600" dirty="0" err="1" smtClean="0"/>
              <a:t>peristiwa</a:t>
            </a:r>
            <a:r>
              <a:rPr lang="en-US" sz="1600" dirty="0" smtClean="0"/>
              <a:t> </a:t>
            </a:r>
            <a:r>
              <a:rPr lang="en-US" sz="1600" dirty="0" err="1" smtClean="0"/>
              <a:t>dimasa</a:t>
            </a:r>
            <a:r>
              <a:rPr lang="en-US" sz="1600" dirty="0" smtClean="0"/>
              <a:t> </a:t>
            </a:r>
            <a:r>
              <a:rPr lang="en-US" sz="1600" dirty="0" err="1" smtClean="0"/>
              <a:t>lampau</a:t>
            </a:r>
            <a:r>
              <a:rPr lang="en-US" sz="1600" dirty="0" smtClean="0"/>
              <a:t> </a:t>
            </a:r>
            <a:r>
              <a:rPr lang="en-US" sz="1600" dirty="0" err="1" smtClean="0"/>
              <a:t>menyangkut</a:t>
            </a:r>
            <a:r>
              <a:rPr lang="en-US" sz="1600" dirty="0" smtClean="0"/>
              <a:t> </a:t>
            </a:r>
            <a:r>
              <a:rPr lang="en-US" sz="1600" dirty="0" err="1" smtClean="0"/>
              <a:t>masyarakat</a:t>
            </a:r>
            <a:r>
              <a:rPr lang="en-US" sz="1600" dirty="0" smtClean="0"/>
              <a:t> </a:t>
            </a:r>
            <a:r>
              <a:rPr lang="en-US" sz="1600" dirty="0" err="1" smtClean="0"/>
              <a:t>manusia</a:t>
            </a:r>
            <a:r>
              <a:rPr lang="en-US" sz="1600" dirty="0" smtClean="0"/>
              <a:t> </a:t>
            </a:r>
            <a:r>
              <a:rPr lang="en-US" sz="1600" dirty="0" err="1" smtClean="0"/>
              <a:t>setelah</a:t>
            </a:r>
            <a:r>
              <a:rPr lang="en-US" sz="1600" dirty="0" smtClean="0"/>
              <a:t> </a:t>
            </a:r>
            <a:r>
              <a:rPr lang="en-US" sz="1600" dirty="0" err="1" smtClean="0"/>
              <a:t>mengenal</a:t>
            </a:r>
            <a:r>
              <a:rPr lang="en-US" sz="1600" dirty="0" smtClean="0"/>
              <a:t> </a:t>
            </a:r>
            <a:r>
              <a:rPr lang="en-US" sz="1600" dirty="0" err="1" smtClean="0"/>
              <a:t>tulisan</a:t>
            </a:r>
            <a:r>
              <a:rPr lang="en-US" sz="1600" dirty="0" smtClean="0"/>
              <a:t>.</a:t>
            </a:r>
            <a:br>
              <a:rPr lang="en-US" sz="1600" dirty="0" smtClean="0"/>
            </a:br>
            <a:r>
              <a:rPr lang="en-US" sz="1600" dirty="0" smtClean="0"/>
              <a:t>       </a:t>
            </a:r>
            <a:r>
              <a:rPr lang="en-US" sz="1600" dirty="0" err="1" smtClean="0"/>
              <a:t>PraSejarah</a:t>
            </a:r>
            <a:r>
              <a:rPr lang="en-US" sz="1600" dirty="0" smtClean="0"/>
              <a:t> </a:t>
            </a:r>
            <a:r>
              <a:rPr lang="en-US" sz="1600" dirty="0" err="1" smtClean="0"/>
              <a:t>adalah</a:t>
            </a:r>
            <a:r>
              <a:rPr lang="en-US" sz="1600" dirty="0" smtClean="0"/>
              <a:t> </a:t>
            </a:r>
            <a:r>
              <a:rPr lang="en-US" sz="1600" dirty="0" err="1" smtClean="0"/>
              <a:t>ilmu</a:t>
            </a:r>
            <a:r>
              <a:rPr lang="en-US" sz="1600" dirty="0" smtClean="0"/>
              <a:t> yang </a:t>
            </a:r>
            <a:r>
              <a:rPr lang="en-US" sz="1600" dirty="0" err="1" smtClean="0"/>
              <a:t>mempelajari</a:t>
            </a:r>
            <a:r>
              <a:rPr lang="en-US" sz="1600" dirty="0" smtClean="0"/>
              <a:t> </a:t>
            </a:r>
            <a:r>
              <a:rPr lang="en-US" sz="1600" dirty="0" err="1" smtClean="0"/>
              <a:t>tentang</a:t>
            </a:r>
            <a:r>
              <a:rPr lang="en-US" sz="1600" dirty="0" smtClean="0"/>
              <a:t> </a:t>
            </a:r>
            <a:r>
              <a:rPr lang="en-US" sz="1600" dirty="0" err="1" smtClean="0"/>
              <a:t>peristiwa</a:t>
            </a:r>
            <a:r>
              <a:rPr lang="en-US" sz="1600" dirty="0" smtClean="0"/>
              <a:t> </a:t>
            </a:r>
            <a:r>
              <a:rPr lang="en-US" sz="1600" dirty="0" err="1" smtClean="0"/>
              <a:t>dimasa</a:t>
            </a:r>
            <a:r>
              <a:rPr lang="en-US" sz="1600" dirty="0" smtClean="0"/>
              <a:t> </a:t>
            </a:r>
            <a:r>
              <a:rPr lang="en-US" sz="1600" dirty="0" err="1" smtClean="0"/>
              <a:t>lampau</a:t>
            </a:r>
            <a:r>
              <a:rPr lang="en-US" sz="1600" dirty="0" smtClean="0"/>
              <a:t> </a:t>
            </a:r>
            <a:r>
              <a:rPr lang="en-US" sz="1600" dirty="0" err="1" smtClean="0"/>
              <a:t>menyangkut</a:t>
            </a:r>
            <a:r>
              <a:rPr lang="en-US" sz="1600" dirty="0" smtClean="0"/>
              <a:t> </a:t>
            </a:r>
            <a:r>
              <a:rPr lang="en-US" sz="1600" dirty="0" err="1" smtClean="0"/>
              <a:t>masyarakat</a:t>
            </a:r>
            <a:r>
              <a:rPr lang="en-US" sz="1600" dirty="0" smtClean="0"/>
              <a:t> </a:t>
            </a:r>
            <a:r>
              <a:rPr lang="en-US" sz="1600" dirty="0" err="1" smtClean="0"/>
              <a:t>manusia</a:t>
            </a:r>
            <a:r>
              <a:rPr lang="en-US" sz="1600" dirty="0" smtClean="0"/>
              <a:t> </a:t>
            </a:r>
            <a:r>
              <a:rPr lang="en-US" sz="1600" dirty="0" err="1" smtClean="0"/>
              <a:t>sebelum</a:t>
            </a:r>
            <a:r>
              <a:rPr lang="en-US" sz="1600" dirty="0" smtClean="0"/>
              <a:t> </a:t>
            </a:r>
            <a:r>
              <a:rPr lang="en-US" sz="1600" dirty="0" err="1" smtClean="0"/>
              <a:t>mengenal</a:t>
            </a:r>
            <a:r>
              <a:rPr lang="en-US" sz="1600" dirty="0" smtClean="0"/>
              <a:t> </a:t>
            </a:r>
            <a:r>
              <a:rPr lang="en-US" sz="1600" dirty="0" err="1" smtClean="0"/>
              <a:t>tulisan</a:t>
            </a:r>
            <a:r>
              <a:rPr lang="en-US" sz="1600" dirty="0" smtClean="0"/>
              <a:t>. </a:t>
            </a:r>
          </a:p>
          <a:p>
            <a:r>
              <a:rPr lang="en-US" sz="1600" dirty="0" err="1" smtClean="0"/>
              <a:t>Periodesasi</a:t>
            </a:r>
            <a:r>
              <a:rPr lang="en-US" sz="1600" dirty="0" smtClean="0"/>
              <a:t> : Tingkat </a:t>
            </a:r>
            <a:r>
              <a:rPr lang="en-US" sz="1600" dirty="0" err="1" smtClean="0"/>
              <a:t>Perkembangan</a:t>
            </a:r>
            <a:r>
              <a:rPr lang="en-US" sz="1600" dirty="0" smtClean="0"/>
              <a:t> </a:t>
            </a:r>
            <a:r>
              <a:rPr lang="en-US" sz="1600" dirty="0" err="1" smtClean="0"/>
              <a:t>masa</a:t>
            </a:r>
            <a:r>
              <a:rPr lang="en-US" sz="1600" dirty="0" smtClean="0"/>
              <a:t> </a:t>
            </a:r>
            <a:r>
              <a:rPr lang="en-US" sz="1600" dirty="0" err="1" smtClean="0"/>
              <a:t>atau</a:t>
            </a:r>
            <a:r>
              <a:rPr lang="en-US" sz="1600" dirty="0" smtClean="0"/>
              <a:t> </a:t>
            </a:r>
            <a:r>
              <a:rPr lang="en-US" sz="1600" dirty="0" err="1" smtClean="0"/>
              <a:t>pembabakan</a:t>
            </a:r>
            <a:r>
              <a:rPr lang="en-US" sz="1600" dirty="0" smtClean="0"/>
              <a:t> </a:t>
            </a:r>
            <a:r>
              <a:rPr lang="en-US" sz="1600" dirty="0" err="1" smtClean="0"/>
              <a:t>suatu</a:t>
            </a:r>
            <a:r>
              <a:rPr lang="en-US" sz="1600" dirty="0" smtClean="0"/>
              <a:t> </a:t>
            </a:r>
            <a:r>
              <a:rPr lang="en-US" sz="1600" dirty="0" err="1" smtClean="0"/>
              <a:t>masa</a:t>
            </a:r>
            <a:r>
              <a:rPr lang="en-US" sz="1600" dirty="0" smtClean="0"/>
              <a:t>.</a:t>
            </a:r>
          </a:p>
          <a:p>
            <a:r>
              <a:rPr lang="en-US" sz="1600" dirty="0" err="1" smtClean="0"/>
              <a:t>Kronologi</a:t>
            </a:r>
            <a:r>
              <a:rPr lang="en-US" sz="1600" dirty="0" smtClean="0"/>
              <a:t> : </a:t>
            </a:r>
            <a:r>
              <a:rPr lang="en-US" sz="1600" dirty="0" err="1" smtClean="0"/>
              <a:t>Suatu</a:t>
            </a:r>
            <a:r>
              <a:rPr lang="en-US" sz="1600" dirty="0" smtClean="0"/>
              <a:t> </a:t>
            </a:r>
            <a:r>
              <a:rPr lang="en-US" sz="1600" dirty="0" err="1" smtClean="0"/>
              <a:t>konsep</a:t>
            </a:r>
            <a:r>
              <a:rPr lang="en-US" sz="1600" dirty="0" smtClean="0"/>
              <a:t> </a:t>
            </a:r>
            <a:r>
              <a:rPr lang="en-US" sz="1600" dirty="0" err="1" smtClean="0"/>
              <a:t>dalam</a:t>
            </a:r>
            <a:r>
              <a:rPr lang="en-US" sz="1600" dirty="0" smtClean="0"/>
              <a:t> </a:t>
            </a:r>
            <a:r>
              <a:rPr lang="en-US" sz="1600" dirty="0" err="1" smtClean="0"/>
              <a:t>ilmu</a:t>
            </a:r>
            <a:r>
              <a:rPr lang="en-US" sz="1600" dirty="0" smtClean="0"/>
              <a:t> </a:t>
            </a:r>
            <a:r>
              <a:rPr lang="en-US" sz="1600" dirty="0" err="1" smtClean="0"/>
              <a:t>sejarah</a:t>
            </a:r>
            <a:r>
              <a:rPr lang="en-US" sz="1600" dirty="0" smtClean="0"/>
              <a:t> yang </a:t>
            </a:r>
            <a:r>
              <a:rPr lang="en-US" sz="1600" dirty="0" err="1" smtClean="0"/>
              <a:t>sangat</a:t>
            </a:r>
            <a:r>
              <a:rPr lang="en-US" sz="1600" dirty="0" smtClean="0"/>
              <a:t> </a:t>
            </a:r>
            <a:r>
              <a:rPr lang="en-US" sz="1600" dirty="0" err="1" smtClean="0"/>
              <a:t>penting</a:t>
            </a:r>
            <a:r>
              <a:rPr lang="en-US" sz="1600" dirty="0" smtClean="0"/>
              <a:t> </a:t>
            </a:r>
            <a:r>
              <a:rPr lang="en-US" sz="1600" dirty="0" err="1" smtClean="0"/>
              <a:t>manfaatnya</a:t>
            </a:r>
            <a:r>
              <a:rPr lang="en-US" sz="1600" dirty="0" smtClean="0"/>
              <a:t>.</a:t>
            </a:r>
          </a:p>
          <a:p>
            <a:r>
              <a:rPr lang="en-US" sz="1600" dirty="0" err="1" smtClean="0"/>
              <a:t>Dinasti</a:t>
            </a:r>
            <a:r>
              <a:rPr lang="en-US" sz="1600" dirty="0" smtClean="0"/>
              <a:t> : </a:t>
            </a:r>
            <a:r>
              <a:rPr lang="en-US" sz="1600" dirty="0" err="1" smtClean="0"/>
              <a:t>Pemerintahan</a:t>
            </a:r>
            <a:r>
              <a:rPr lang="en-US" sz="1600" dirty="0" smtClean="0"/>
              <a:t> yang </a:t>
            </a:r>
            <a:r>
              <a:rPr lang="en-US" sz="1600" dirty="0" err="1" smtClean="0"/>
              <a:t>bersifat</a:t>
            </a:r>
            <a:r>
              <a:rPr lang="en-US" sz="1600" dirty="0" smtClean="0"/>
              <a:t> </a:t>
            </a:r>
            <a:r>
              <a:rPr lang="en-US" sz="1600" dirty="0" err="1" smtClean="0"/>
              <a:t>tahun-menahun</a:t>
            </a:r>
            <a:r>
              <a:rPr lang="en-US" sz="1600" dirty="0" smtClean="0"/>
              <a:t>.</a:t>
            </a:r>
          </a:p>
          <a:p>
            <a:r>
              <a:rPr lang="en-US" sz="1600" dirty="0" err="1" smtClean="0"/>
              <a:t>Literatur</a:t>
            </a:r>
            <a:r>
              <a:rPr lang="en-US" sz="1600" dirty="0" smtClean="0"/>
              <a:t> : </a:t>
            </a:r>
            <a:r>
              <a:rPr lang="en-US" sz="1600" dirty="0" err="1" smtClean="0"/>
              <a:t>Daftar</a:t>
            </a:r>
            <a:r>
              <a:rPr lang="en-US" sz="1600" dirty="0" smtClean="0"/>
              <a:t> </a:t>
            </a:r>
            <a:r>
              <a:rPr lang="en-US" sz="1600" dirty="0" err="1" smtClean="0"/>
              <a:t>bacaan</a:t>
            </a:r>
            <a:r>
              <a:rPr lang="en-US" sz="1600" dirty="0" smtClean="0"/>
              <a:t>.</a:t>
            </a:r>
          </a:p>
          <a:p>
            <a:r>
              <a:rPr lang="en-US" sz="1600" dirty="0" err="1" smtClean="0"/>
              <a:t>Literator</a:t>
            </a:r>
            <a:r>
              <a:rPr lang="en-US" sz="1600" dirty="0" smtClean="0"/>
              <a:t> : </a:t>
            </a:r>
            <a:r>
              <a:rPr lang="en-US" sz="1600" dirty="0" err="1" smtClean="0"/>
              <a:t>orang</a:t>
            </a:r>
            <a:r>
              <a:rPr lang="en-US" sz="1600" dirty="0" smtClean="0"/>
              <a:t> yang </a:t>
            </a:r>
            <a:r>
              <a:rPr lang="en-US" sz="1600" dirty="0" err="1" smtClean="0"/>
              <a:t>menyusun</a:t>
            </a:r>
            <a:r>
              <a:rPr lang="en-US" sz="1600" dirty="0" smtClean="0"/>
              <a:t> </a:t>
            </a:r>
            <a:r>
              <a:rPr lang="en-US" sz="1600" dirty="0" err="1" smtClean="0"/>
              <a:t>daftar</a:t>
            </a:r>
            <a:r>
              <a:rPr lang="en-US" sz="1600" dirty="0" smtClean="0"/>
              <a:t> </a:t>
            </a:r>
            <a:r>
              <a:rPr lang="en-US" sz="1600" dirty="0" err="1" smtClean="0"/>
              <a:t>bacaan</a:t>
            </a:r>
            <a:r>
              <a:rPr lang="en-US" sz="1600" dirty="0" smtClean="0"/>
              <a:t>.</a:t>
            </a:r>
          </a:p>
          <a:p>
            <a:r>
              <a:rPr lang="en-US" sz="1600" dirty="0" err="1" smtClean="0"/>
              <a:t>Legitimasi</a:t>
            </a:r>
            <a:r>
              <a:rPr lang="en-US" sz="1600" dirty="0" smtClean="0"/>
              <a:t> : </a:t>
            </a:r>
            <a:r>
              <a:rPr lang="en-US" sz="1600" dirty="0" err="1" smtClean="0"/>
              <a:t>Pengesahan</a:t>
            </a:r>
            <a:endParaRPr lang="en-US" sz="1600" dirty="0" smtClean="0"/>
          </a:p>
          <a:p>
            <a:r>
              <a:rPr lang="en-US" sz="1600" dirty="0" err="1" smtClean="0"/>
              <a:t>Kronik</a:t>
            </a:r>
            <a:r>
              <a:rPr lang="en-US" sz="1600" dirty="0" smtClean="0"/>
              <a:t> :   </a:t>
            </a:r>
            <a:r>
              <a:rPr lang="en-US" sz="1600" dirty="0" err="1" smtClean="0"/>
              <a:t>Suatu</a:t>
            </a:r>
            <a:r>
              <a:rPr lang="en-US" sz="1600" dirty="0" smtClean="0"/>
              <a:t> </a:t>
            </a:r>
            <a:r>
              <a:rPr lang="en-US" sz="1600" dirty="0" err="1" smtClean="0"/>
              <a:t>kumpulan</a:t>
            </a:r>
            <a:r>
              <a:rPr lang="en-US" sz="1600" dirty="0" smtClean="0"/>
              <a:t> </a:t>
            </a:r>
            <a:r>
              <a:rPr lang="en-US" sz="1600" dirty="0" err="1" smtClean="0"/>
              <a:t>tulisan</a:t>
            </a:r>
            <a:r>
              <a:rPr lang="en-US" sz="1600" dirty="0" smtClean="0"/>
              <a:t> </a:t>
            </a:r>
            <a:r>
              <a:rPr lang="en-US" sz="1600" dirty="0" err="1" smtClean="0"/>
              <a:t>tentang</a:t>
            </a:r>
            <a:r>
              <a:rPr lang="en-US" sz="1600" dirty="0" smtClean="0"/>
              <a:t> </a:t>
            </a:r>
            <a:r>
              <a:rPr lang="en-US" sz="1600" dirty="0" err="1" smtClean="0"/>
              <a:t>pelajaran</a:t>
            </a:r>
            <a:r>
              <a:rPr lang="en-US" sz="1600" dirty="0" smtClean="0"/>
              <a:t> </a:t>
            </a:r>
            <a:r>
              <a:rPr lang="en-US" sz="1600" dirty="0" err="1" smtClean="0"/>
              <a:t>seorang</a:t>
            </a:r>
            <a:r>
              <a:rPr lang="en-US" sz="1600" dirty="0" smtClean="0"/>
              <a:t> </a:t>
            </a:r>
            <a:r>
              <a:rPr lang="en-US" sz="1600" dirty="0" err="1" smtClean="0"/>
              <a:t>musafir</a:t>
            </a:r>
            <a:r>
              <a:rPr lang="en-US" sz="1600" dirty="0" smtClean="0"/>
              <a:t>.</a:t>
            </a:r>
          </a:p>
          <a:p>
            <a:r>
              <a:rPr lang="en-US" sz="1600" dirty="0" err="1" smtClean="0"/>
              <a:t>Histogeografi</a:t>
            </a:r>
            <a:r>
              <a:rPr lang="en-US" sz="1600" dirty="0" smtClean="0"/>
              <a:t> : </a:t>
            </a:r>
            <a:r>
              <a:rPr lang="en-US" sz="1600" dirty="0" err="1" smtClean="0"/>
              <a:t>ekspresi</a:t>
            </a:r>
            <a:r>
              <a:rPr lang="en-US" sz="1600" dirty="0" smtClean="0"/>
              <a:t> </a:t>
            </a:r>
            <a:r>
              <a:rPr lang="en-US" sz="1600" dirty="0" err="1" smtClean="0"/>
              <a:t>budaya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pantulan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dirty="0" smtClean="0"/>
              <a:t> </a:t>
            </a:r>
            <a:r>
              <a:rPr lang="en-US" sz="1600" dirty="0" err="1" smtClean="0"/>
              <a:t>keprihatian</a:t>
            </a:r>
            <a:r>
              <a:rPr lang="en-US" sz="1600" dirty="0" smtClean="0"/>
              <a:t> </a:t>
            </a:r>
            <a:r>
              <a:rPr lang="en-US" sz="1600" dirty="0" err="1" smtClean="0"/>
              <a:t>sosial</a:t>
            </a:r>
            <a:r>
              <a:rPr lang="en-US" sz="1600" dirty="0" smtClean="0"/>
              <a:t> </a:t>
            </a:r>
            <a:r>
              <a:rPr lang="en-US" sz="1600" dirty="0" err="1" smtClean="0"/>
              <a:t>masyarakat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8689279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spc="0" dirty="0" err="1" smtClean="0"/>
              <a:t>Geologi</a:t>
            </a:r>
            <a:endParaRPr lang="en-US" cap="none" spc="0" dirty="0"/>
          </a:p>
        </p:txBody>
      </p:sp>
      <p:sp>
        <p:nvSpPr>
          <p:cNvPr id="3" name="Rectangle 2"/>
          <p:cNvSpPr/>
          <p:nvPr/>
        </p:nvSpPr>
        <p:spPr>
          <a:xfrm>
            <a:off x="838200" y="2286000"/>
            <a:ext cx="7391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dirty="0" err="1" smtClean="0"/>
              <a:t>Arkaikum</a:t>
            </a:r>
            <a:r>
              <a:rPr lang="en-US" dirty="0" smtClean="0"/>
              <a:t> : </a:t>
            </a:r>
            <a:r>
              <a:rPr lang="en-US" dirty="0" err="1" smtClean="0"/>
              <a:t>Lapisan</a:t>
            </a:r>
            <a:r>
              <a:rPr lang="en-US" dirty="0" smtClean="0"/>
              <a:t> </a:t>
            </a:r>
            <a:r>
              <a:rPr lang="en-US" dirty="0" err="1" smtClean="0"/>
              <a:t>tertua</a:t>
            </a:r>
            <a:r>
              <a:rPr lang="en-US" dirty="0" smtClean="0"/>
              <a:t> (</a:t>
            </a:r>
            <a:r>
              <a:rPr lang="en-US" dirty="0" err="1" smtClean="0"/>
              <a:t>ditemukannya</a:t>
            </a:r>
            <a:r>
              <a:rPr lang="en-US" dirty="0" smtClean="0"/>
              <a:t> </a:t>
            </a:r>
            <a:r>
              <a:rPr lang="en-US" dirty="0" err="1" smtClean="0"/>
              <a:t>fosil</a:t>
            </a:r>
            <a:r>
              <a:rPr lang="en-US" dirty="0" smtClean="0"/>
              <a:t> </a:t>
            </a:r>
            <a:r>
              <a:rPr lang="en-US" dirty="0" err="1" smtClean="0"/>
              <a:t>planton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Paleozoikum</a:t>
            </a:r>
            <a:r>
              <a:rPr lang="en-US" dirty="0" smtClean="0"/>
              <a:t> : </a:t>
            </a:r>
            <a:r>
              <a:rPr lang="en-US" dirty="0" err="1" smtClean="0"/>
              <a:t>Lapisan</a:t>
            </a:r>
            <a:r>
              <a:rPr lang="en-US" dirty="0" smtClean="0"/>
              <a:t> </a:t>
            </a:r>
            <a:r>
              <a:rPr lang="en-US" dirty="0" err="1" smtClean="0"/>
              <a:t>tua</a:t>
            </a:r>
            <a:r>
              <a:rPr lang="en-US" dirty="0" smtClean="0"/>
              <a:t> (</a:t>
            </a:r>
            <a:r>
              <a:rPr lang="en-US" dirty="0" err="1" smtClean="0"/>
              <a:t>ditmukannya</a:t>
            </a:r>
            <a:r>
              <a:rPr lang="en-US" dirty="0" smtClean="0"/>
              <a:t> </a:t>
            </a:r>
            <a:r>
              <a:rPr lang="en-US" dirty="0" err="1" smtClean="0"/>
              <a:t>fosil</a:t>
            </a:r>
            <a:r>
              <a:rPr lang="en-US" dirty="0" smtClean="0"/>
              <a:t> </a:t>
            </a:r>
            <a:r>
              <a:rPr lang="en-US" dirty="0" err="1" smtClean="0"/>
              <a:t>ikan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Mesozoikum</a:t>
            </a:r>
            <a:r>
              <a:rPr lang="en-US" dirty="0" smtClean="0"/>
              <a:t> : </a:t>
            </a:r>
            <a:r>
              <a:rPr lang="en-US" dirty="0" err="1" smtClean="0"/>
              <a:t>Lapisan</a:t>
            </a:r>
            <a:r>
              <a:rPr lang="en-US" dirty="0" smtClean="0"/>
              <a:t> </a:t>
            </a:r>
            <a:r>
              <a:rPr lang="en-US" dirty="0" err="1" smtClean="0"/>
              <a:t>pertengahan</a:t>
            </a:r>
            <a:r>
              <a:rPr lang="en-US" dirty="0" smtClean="0"/>
              <a:t> (</a:t>
            </a:r>
            <a:r>
              <a:rPr lang="en-US" dirty="0" err="1" smtClean="0"/>
              <a:t>ditemukannya</a:t>
            </a:r>
            <a:r>
              <a:rPr lang="en-US" dirty="0" smtClean="0"/>
              <a:t> </a:t>
            </a:r>
            <a:r>
              <a:rPr lang="en-US" dirty="0" err="1" smtClean="0"/>
              <a:t>fosil-fosil</a:t>
            </a:r>
            <a:r>
              <a:rPr lang="en-US" dirty="0" smtClean="0"/>
              <a:t> </a:t>
            </a:r>
            <a:r>
              <a:rPr lang="en-US" dirty="0" err="1" smtClean="0"/>
              <a:t>reptil</a:t>
            </a:r>
            <a:r>
              <a:rPr lang="en-US" dirty="0" smtClean="0"/>
              <a:t> </a:t>
            </a:r>
            <a:r>
              <a:rPr lang="en-US" dirty="0" err="1" smtClean="0"/>
              <a:t>raksasa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Neozoikum</a:t>
            </a:r>
            <a:r>
              <a:rPr lang="en-US" dirty="0" smtClean="0"/>
              <a:t> : </a:t>
            </a:r>
            <a:r>
              <a:rPr lang="en-US" dirty="0" err="1" smtClean="0"/>
              <a:t>Lapisan</a:t>
            </a:r>
            <a:r>
              <a:rPr lang="en-US" dirty="0" smtClean="0"/>
              <a:t> </a:t>
            </a:r>
            <a:r>
              <a:rPr lang="en-US" dirty="0" err="1" smtClean="0"/>
              <a:t>muda</a:t>
            </a:r>
            <a:r>
              <a:rPr lang="en-US" dirty="0" smtClean="0"/>
              <a:t> (</a:t>
            </a:r>
            <a:r>
              <a:rPr lang="en-US" dirty="0" err="1" smtClean="0"/>
              <a:t>ditemukannya</a:t>
            </a:r>
            <a:r>
              <a:rPr lang="en-US" dirty="0" smtClean="0"/>
              <a:t> </a:t>
            </a:r>
            <a:r>
              <a:rPr lang="en-US" dirty="0" err="1" smtClean="0"/>
              <a:t>fosil-fosil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purba</a:t>
            </a:r>
            <a:r>
              <a:rPr lang="en-US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868927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spc="0" dirty="0" err="1" smtClean="0"/>
              <a:t>Arkeologi</a:t>
            </a:r>
            <a:endParaRPr lang="en-US" cap="none" spc="0" dirty="0"/>
          </a:p>
        </p:txBody>
      </p:sp>
      <p:sp>
        <p:nvSpPr>
          <p:cNvPr id="3" name="Rectangle 2"/>
          <p:cNvSpPr/>
          <p:nvPr/>
        </p:nvSpPr>
        <p:spPr>
          <a:xfrm>
            <a:off x="838200" y="2286000"/>
            <a:ext cx="73914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dirty="0" err="1" smtClean="0"/>
              <a:t>Paleolitikum</a:t>
            </a:r>
            <a:r>
              <a:rPr lang="en-US" dirty="0" smtClean="0"/>
              <a:t> : </a:t>
            </a:r>
            <a:r>
              <a:rPr lang="en-US" dirty="0" err="1" smtClean="0"/>
              <a:t>Zaman</a:t>
            </a:r>
            <a:r>
              <a:rPr lang="en-US" dirty="0" smtClean="0"/>
              <a:t> </a:t>
            </a:r>
            <a:r>
              <a:rPr lang="en-US" dirty="0" err="1" smtClean="0"/>
              <a:t>batu</a:t>
            </a:r>
            <a:r>
              <a:rPr lang="en-US" dirty="0" smtClean="0"/>
              <a:t> </a:t>
            </a:r>
            <a:r>
              <a:rPr lang="en-US" dirty="0" err="1" smtClean="0"/>
              <a:t>tua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Mesolitikum</a:t>
            </a:r>
            <a:r>
              <a:rPr lang="en-US" dirty="0" smtClean="0"/>
              <a:t> : </a:t>
            </a:r>
            <a:r>
              <a:rPr lang="en-US" dirty="0" err="1" smtClean="0"/>
              <a:t>Zaman</a:t>
            </a:r>
            <a:r>
              <a:rPr lang="en-US" dirty="0" smtClean="0"/>
              <a:t> </a:t>
            </a:r>
            <a:r>
              <a:rPr lang="en-US" dirty="0" err="1" smtClean="0"/>
              <a:t>batu</a:t>
            </a:r>
            <a:r>
              <a:rPr lang="en-US" dirty="0" smtClean="0"/>
              <a:t> </a:t>
            </a:r>
            <a:r>
              <a:rPr lang="en-US" dirty="0" err="1" smtClean="0"/>
              <a:t>muda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Neolitikum</a:t>
            </a:r>
            <a:r>
              <a:rPr lang="en-US" dirty="0" smtClean="0"/>
              <a:t> : </a:t>
            </a:r>
            <a:r>
              <a:rPr lang="en-US" dirty="0" err="1" smtClean="0"/>
              <a:t>Zaman</a:t>
            </a:r>
            <a:r>
              <a:rPr lang="en-US" dirty="0" smtClean="0"/>
              <a:t> </a:t>
            </a:r>
            <a:r>
              <a:rPr lang="en-US" dirty="0" err="1" smtClean="0"/>
              <a:t>batu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Megalitikum</a:t>
            </a:r>
            <a:r>
              <a:rPr lang="en-US" dirty="0" smtClean="0"/>
              <a:t> : </a:t>
            </a:r>
            <a:r>
              <a:rPr lang="en-US" dirty="0" err="1" smtClean="0"/>
              <a:t>Zaman</a:t>
            </a:r>
            <a:r>
              <a:rPr lang="en-US" dirty="0" smtClean="0"/>
              <a:t> </a:t>
            </a:r>
            <a:r>
              <a:rPr lang="en-US" dirty="0" err="1" smtClean="0"/>
              <a:t>batu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Mata </a:t>
            </a:r>
            <a:r>
              <a:rPr lang="en-US" dirty="0" err="1" smtClean="0"/>
              <a:t>Pencaharian</a:t>
            </a:r>
            <a:r>
              <a:rPr lang="en-US" dirty="0" smtClean="0"/>
              <a:t> :</a:t>
            </a:r>
          </a:p>
          <a:p>
            <a:r>
              <a:rPr lang="en-US" dirty="0" smtClean="0"/>
              <a:t>Food Gathering :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berburu</a:t>
            </a:r>
            <a:r>
              <a:rPr lang="en-US" dirty="0" smtClean="0"/>
              <a:t>, </a:t>
            </a:r>
            <a:r>
              <a:rPr lang="en-US" dirty="0" err="1" smtClean="0"/>
              <a:t>zaman</a:t>
            </a:r>
            <a:r>
              <a:rPr lang="en-US" dirty="0" smtClean="0"/>
              <a:t> </a:t>
            </a:r>
            <a:r>
              <a:rPr lang="en-US" dirty="0" err="1" smtClean="0"/>
              <a:t>berburu</a:t>
            </a:r>
            <a:r>
              <a:rPr lang="en-US" dirty="0" smtClean="0"/>
              <a:t>,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mengumpulkan</a:t>
            </a:r>
            <a:r>
              <a:rPr lang="en-US" dirty="0" smtClean="0"/>
              <a:t> </a:t>
            </a:r>
            <a:r>
              <a:rPr lang="en-US" dirty="0" err="1" smtClean="0"/>
              <a:t>makanan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Food </a:t>
            </a:r>
            <a:r>
              <a:rPr lang="en-US" dirty="0" err="1" smtClean="0"/>
              <a:t>Producting</a:t>
            </a:r>
            <a:r>
              <a:rPr lang="en-US" dirty="0" smtClean="0"/>
              <a:t> : </a:t>
            </a:r>
            <a:r>
              <a:rPr lang="en-US" dirty="0" err="1" smtClean="0"/>
              <a:t>Zaman</a:t>
            </a:r>
            <a:r>
              <a:rPr lang="en-US" dirty="0" smtClean="0"/>
              <a:t> </a:t>
            </a:r>
            <a:r>
              <a:rPr lang="en-US" dirty="0" err="1" smtClean="0"/>
              <a:t>bercocok</a:t>
            </a:r>
            <a:r>
              <a:rPr lang="en-US" dirty="0" smtClean="0"/>
              <a:t> </a:t>
            </a:r>
            <a:r>
              <a:rPr lang="en-US" dirty="0" err="1" smtClean="0"/>
              <a:t>tanam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Abris</a:t>
            </a:r>
            <a:r>
              <a:rPr lang="en-US" dirty="0" smtClean="0"/>
              <a:t> </a:t>
            </a:r>
            <a:r>
              <a:rPr lang="en-US" dirty="0" err="1" smtClean="0"/>
              <a:t>Saus</a:t>
            </a:r>
            <a:r>
              <a:rPr lang="en-US" dirty="0" smtClean="0"/>
              <a:t> Roche : </a:t>
            </a:r>
            <a:r>
              <a:rPr lang="en-US" dirty="0" err="1" smtClean="0"/>
              <a:t>Peninggalan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gua</a:t>
            </a:r>
            <a:endParaRPr lang="en-US" dirty="0" smtClean="0"/>
          </a:p>
          <a:p>
            <a:r>
              <a:rPr lang="en-US" dirty="0" err="1" smtClean="0"/>
              <a:t>Kjohen</a:t>
            </a:r>
            <a:r>
              <a:rPr lang="en-US" dirty="0" smtClean="0"/>
              <a:t> </a:t>
            </a:r>
            <a:r>
              <a:rPr lang="en-US" dirty="0" err="1" smtClean="0"/>
              <a:t>Mondinger</a:t>
            </a:r>
            <a:r>
              <a:rPr lang="en-US" dirty="0" smtClean="0"/>
              <a:t> : </a:t>
            </a:r>
            <a:r>
              <a:rPr lang="en-US" dirty="0" err="1" smtClean="0"/>
              <a:t>Sampah</a:t>
            </a:r>
            <a:r>
              <a:rPr lang="en-US" dirty="0" smtClean="0"/>
              <a:t> </a:t>
            </a:r>
            <a:r>
              <a:rPr lang="en-US" dirty="0" err="1" smtClean="0"/>
              <a:t>kering</a:t>
            </a:r>
            <a:r>
              <a:rPr lang="en-US" dirty="0" smtClean="0"/>
              <a:t> yang </a:t>
            </a:r>
            <a:r>
              <a:rPr lang="en-US" dirty="0" err="1" smtClean="0"/>
              <a:t>bertumpuk</a:t>
            </a:r>
            <a:r>
              <a:rPr lang="en-US" dirty="0" smtClean="0"/>
              <a:t> </a:t>
            </a:r>
            <a:r>
              <a:rPr lang="en-US" dirty="0" err="1" smtClean="0"/>
              <a:t>menyerupai</a:t>
            </a:r>
            <a:r>
              <a:rPr lang="en-US" dirty="0" smtClean="0"/>
              <a:t> </a:t>
            </a:r>
            <a:r>
              <a:rPr lang="en-US" dirty="0" err="1" smtClean="0"/>
              <a:t>gunung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6892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spc="0" dirty="0" err="1" smtClean="0"/>
              <a:t>Penjelasan</a:t>
            </a:r>
            <a:endParaRPr lang="en-US" cap="none" spc="0" dirty="0"/>
          </a:p>
        </p:txBody>
      </p:sp>
      <p:sp>
        <p:nvSpPr>
          <p:cNvPr id="3" name="Rectangle 2"/>
          <p:cNvSpPr/>
          <p:nvPr/>
        </p:nvSpPr>
        <p:spPr>
          <a:xfrm>
            <a:off x="838200" y="2286000"/>
            <a:ext cx="73914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dirty="0" err="1" smtClean="0"/>
              <a:t>Animisme</a:t>
            </a:r>
            <a:r>
              <a:rPr lang="en-US" dirty="0" smtClean="0"/>
              <a:t> : </a:t>
            </a:r>
            <a:r>
              <a:rPr lang="en-US" dirty="0" err="1" smtClean="0"/>
              <a:t>Kepercayaan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nenek</a:t>
            </a:r>
            <a:r>
              <a:rPr lang="en-US" dirty="0" smtClean="0"/>
              <a:t> </a:t>
            </a:r>
            <a:r>
              <a:rPr lang="en-US" dirty="0" err="1" smtClean="0"/>
              <a:t>moyang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Contoh</a:t>
            </a:r>
            <a:r>
              <a:rPr lang="en-US" dirty="0" smtClean="0"/>
              <a:t> : 	* </a:t>
            </a:r>
            <a:r>
              <a:rPr lang="en-US" dirty="0" err="1" smtClean="0"/>
              <a:t>Membakar</a:t>
            </a:r>
            <a:r>
              <a:rPr lang="en-US" dirty="0" smtClean="0"/>
              <a:t> </a:t>
            </a:r>
            <a:r>
              <a:rPr lang="en-US" dirty="0" err="1" smtClean="0"/>
              <a:t>menyan</a:t>
            </a:r>
            <a:endParaRPr lang="en-US" dirty="0" smtClean="0"/>
          </a:p>
          <a:p>
            <a:r>
              <a:rPr lang="en-US" dirty="0" smtClean="0"/>
              <a:t>	*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sesajen</a:t>
            </a:r>
            <a:endParaRPr lang="en-US" dirty="0" smtClean="0"/>
          </a:p>
          <a:p>
            <a:r>
              <a:rPr lang="en-US" dirty="0" err="1" smtClean="0"/>
              <a:t>Dinamisme</a:t>
            </a:r>
            <a:r>
              <a:rPr lang="en-US" dirty="0" smtClean="0"/>
              <a:t> : </a:t>
            </a:r>
            <a:r>
              <a:rPr lang="en-US" dirty="0" err="1" smtClean="0"/>
              <a:t>Kepercayaan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benda-benda</a:t>
            </a:r>
            <a:r>
              <a:rPr lang="en-US" dirty="0" smtClean="0"/>
              <a:t> </a:t>
            </a:r>
            <a:r>
              <a:rPr lang="en-US" dirty="0" err="1" smtClean="0"/>
              <a:t>mati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Dolmen :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menyimpan</a:t>
            </a:r>
            <a:r>
              <a:rPr lang="en-US" dirty="0" smtClean="0"/>
              <a:t> </a:t>
            </a:r>
            <a:r>
              <a:rPr lang="en-US" dirty="0" err="1" smtClean="0"/>
              <a:t>sesajen</a:t>
            </a:r>
            <a:r>
              <a:rPr lang="en-US" dirty="0" smtClean="0"/>
              <a:t>, </a:t>
            </a:r>
            <a:r>
              <a:rPr lang="en-US" dirty="0" err="1" smtClean="0"/>
              <a:t>dibawahnya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kuburan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Menhir</a:t>
            </a:r>
            <a:r>
              <a:rPr lang="en-US" dirty="0" smtClean="0"/>
              <a:t> : </a:t>
            </a:r>
            <a:r>
              <a:rPr lang="en-US" dirty="0" err="1" smtClean="0"/>
              <a:t>Tugu</a:t>
            </a:r>
            <a:r>
              <a:rPr lang="en-US" dirty="0" smtClean="0"/>
              <a:t> </a:t>
            </a:r>
            <a:r>
              <a:rPr lang="en-US" dirty="0" err="1" smtClean="0"/>
              <a:t>batu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memuja</a:t>
            </a:r>
            <a:r>
              <a:rPr lang="en-US" dirty="0" smtClean="0"/>
              <a:t> </a:t>
            </a:r>
            <a:r>
              <a:rPr lang="en-US" dirty="0" err="1" smtClean="0"/>
              <a:t>ruh</a:t>
            </a:r>
            <a:r>
              <a:rPr lang="en-US" dirty="0" smtClean="0"/>
              <a:t> </a:t>
            </a:r>
            <a:r>
              <a:rPr lang="en-US" dirty="0" err="1" smtClean="0"/>
              <a:t>nenek</a:t>
            </a:r>
            <a:r>
              <a:rPr lang="en-US" dirty="0" smtClean="0"/>
              <a:t> </a:t>
            </a:r>
            <a:r>
              <a:rPr lang="en-US" dirty="0" err="1" smtClean="0"/>
              <a:t>moyang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Punden</a:t>
            </a:r>
            <a:r>
              <a:rPr lang="en-US" dirty="0" smtClean="0"/>
              <a:t> </a:t>
            </a:r>
            <a:r>
              <a:rPr lang="en-US" dirty="0" err="1" smtClean="0"/>
              <a:t>Berundak</a:t>
            </a:r>
            <a:r>
              <a:rPr lang="en-US" dirty="0" smtClean="0"/>
              <a:t> : 	* </a:t>
            </a:r>
            <a:r>
              <a:rPr lang="en-US" dirty="0" err="1" smtClean="0"/>
              <a:t>Batu</a:t>
            </a:r>
            <a:r>
              <a:rPr lang="en-US" dirty="0" smtClean="0"/>
              <a:t> yang </a:t>
            </a:r>
            <a:r>
              <a:rPr lang="en-US" dirty="0" err="1" smtClean="0"/>
              <a:t>berundak-undak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memuja</a:t>
            </a:r>
            <a:r>
              <a:rPr lang="en-US" dirty="0" smtClean="0"/>
              <a:t> </a:t>
            </a:r>
            <a:r>
              <a:rPr lang="en-US" dirty="0" err="1" smtClean="0"/>
              <a:t>ruh</a:t>
            </a:r>
            <a:r>
              <a:rPr lang="en-US" dirty="0" smtClean="0"/>
              <a:t> </a:t>
            </a:r>
            <a:r>
              <a:rPr lang="en-US" dirty="0" err="1" smtClean="0"/>
              <a:t>nenek</a:t>
            </a:r>
            <a:r>
              <a:rPr lang="en-US" dirty="0" smtClean="0"/>
              <a:t> 		</a:t>
            </a:r>
            <a:r>
              <a:rPr lang="en-US" dirty="0" err="1" smtClean="0"/>
              <a:t>moyang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		*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cikal</a:t>
            </a:r>
            <a:r>
              <a:rPr lang="en-US" dirty="0" smtClean="0"/>
              <a:t> </a:t>
            </a:r>
            <a:r>
              <a:rPr lang="en-US" dirty="0" err="1" smtClean="0"/>
              <a:t>bakal</a:t>
            </a:r>
            <a:r>
              <a:rPr lang="en-US" dirty="0" smtClean="0"/>
              <a:t> </a:t>
            </a:r>
            <a:r>
              <a:rPr lang="en-US" dirty="0" err="1" smtClean="0"/>
              <a:t>candi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892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spc="0" dirty="0" err="1" smtClean="0"/>
              <a:t>Sumber-Sumber</a:t>
            </a:r>
            <a:r>
              <a:rPr lang="en-US" cap="none" spc="0" dirty="0" smtClean="0"/>
              <a:t> </a:t>
            </a:r>
            <a:r>
              <a:rPr lang="en-US" cap="none" spc="0" dirty="0" err="1" smtClean="0"/>
              <a:t>Sejarah</a:t>
            </a:r>
            <a:endParaRPr lang="en-US" cap="none" spc="0" dirty="0"/>
          </a:p>
        </p:txBody>
      </p:sp>
      <p:sp>
        <p:nvSpPr>
          <p:cNvPr id="3" name="Rectangle 2"/>
          <p:cNvSpPr/>
          <p:nvPr/>
        </p:nvSpPr>
        <p:spPr>
          <a:xfrm>
            <a:off x="838200" y="2286000"/>
            <a:ext cx="73914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AutoNum type="alphaUcPeriod"/>
            </a:pP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Lisan</a:t>
            </a:r>
            <a:endParaRPr lang="en-US" dirty="0" smtClean="0"/>
          </a:p>
          <a:p>
            <a:pPr marL="342900" indent="-342900"/>
            <a:r>
              <a:rPr lang="en-US" dirty="0" smtClean="0"/>
              <a:t>	- </a:t>
            </a:r>
            <a:r>
              <a:rPr lang="en-US" dirty="0" err="1" smtClean="0"/>
              <a:t>Keterangan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pelaku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en-US" dirty="0" err="1" smtClean="0"/>
              <a:t>narasumber</a:t>
            </a:r>
            <a:r>
              <a:rPr lang="en-US" dirty="0" smtClean="0"/>
              <a:t>.</a:t>
            </a:r>
          </a:p>
          <a:p>
            <a:pPr marL="342900" indent="-342900"/>
            <a:r>
              <a:rPr lang="en-US" dirty="0" smtClean="0"/>
              <a:t>	- </a:t>
            </a:r>
            <a:r>
              <a:rPr lang="en-US" dirty="0" err="1" smtClean="0"/>
              <a:t>Legenda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buktinya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en-US" dirty="0" err="1" smtClean="0"/>
              <a:t>ceritanya</a:t>
            </a:r>
            <a:r>
              <a:rPr lang="en-US" dirty="0" smtClean="0"/>
              <a:t> </a:t>
            </a:r>
            <a:r>
              <a:rPr lang="en-US" dirty="0" err="1" smtClean="0"/>
              <a:t>fiksi</a:t>
            </a:r>
            <a:r>
              <a:rPr lang="en-US" dirty="0" smtClean="0"/>
              <a:t>.</a:t>
            </a:r>
          </a:p>
          <a:p>
            <a:pPr marL="342900" indent="-342900"/>
            <a:endParaRPr lang="en-US" dirty="0" smtClean="0"/>
          </a:p>
          <a:p>
            <a:pPr marL="342900" indent="-342900">
              <a:buAutoNum type="alphaUcPeriod" startAt="2"/>
            </a:pP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Tertulis</a:t>
            </a:r>
            <a:endParaRPr lang="en-US" dirty="0" smtClean="0"/>
          </a:p>
          <a:p>
            <a:pPr marL="342900" indent="-342900"/>
            <a:r>
              <a:rPr lang="en-US" dirty="0" smtClean="0"/>
              <a:t>	- </a:t>
            </a:r>
            <a:r>
              <a:rPr lang="en-US" dirty="0" err="1" smtClean="0"/>
              <a:t>Prasasti</a:t>
            </a:r>
            <a:r>
              <a:rPr lang="en-US" dirty="0" smtClean="0"/>
              <a:t> </a:t>
            </a:r>
            <a:r>
              <a:rPr lang="en-US" dirty="0" err="1" smtClean="0"/>
              <a:t>berada</a:t>
            </a:r>
            <a:r>
              <a:rPr lang="en-US" dirty="0" smtClean="0"/>
              <a:t> </a:t>
            </a:r>
            <a:r>
              <a:rPr lang="en-US" dirty="0" err="1" smtClean="0"/>
              <a:t>diseluruh</a:t>
            </a:r>
            <a:r>
              <a:rPr lang="en-US" dirty="0" smtClean="0"/>
              <a:t> Indonesia.</a:t>
            </a:r>
          </a:p>
          <a:p>
            <a:pPr marL="342900" indent="-342900"/>
            <a:r>
              <a:rPr lang="en-US" dirty="0" smtClean="0"/>
              <a:t>	- </a:t>
            </a:r>
            <a:r>
              <a:rPr lang="en-US" dirty="0" err="1" smtClean="0"/>
              <a:t>Yupa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prasasti</a:t>
            </a:r>
            <a:r>
              <a:rPr lang="en-US" dirty="0" smtClean="0"/>
              <a:t> yang </a:t>
            </a:r>
            <a:r>
              <a:rPr lang="en-US" dirty="0" err="1" smtClean="0"/>
              <a:t>ditulis</a:t>
            </a:r>
            <a:r>
              <a:rPr lang="en-US" dirty="0" smtClean="0"/>
              <a:t> </a:t>
            </a:r>
            <a:r>
              <a:rPr lang="en-US" dirty="0" err="1" smtClean="0"/>
              <a:t>diatas</a:t>
            </a:r>
            <a:r>
              <a:rPr lang="en-US" dirty="0" smtClean="0"/>
              <a:t> </a:t>
            </a:r>
            <a:r>
              <a:rPr lang="en-US" dirty="0" err="1" smtClean="0"/>
              <a:t>batu</a:t>
            </a:r>
            <a:r>
              <a:rPr lang="en-US" dirty="0" smtClean="0"/>
              <a:t> yang </a:t>
            </a:r>
            <a:r>
              <a:rPr lang="en-US" dirty="0" err="1" smtClean="0"/>
              <a:t>dibentuk</a:t>
            </a:r>
            <a:r>
              <a:rPr lang="en-US" dirty="0" smtClean="0"/>
              <a:t> </a:t>
            </a:r>
            <a:r>
              <a:rPr lang="en-US" dirty="0" err="1" smtClean="0"/>
              <a:t>tugu</a:t>
            </a:r>
            <a:r>
              <a:rPr lang="en-US" dirty="0" smtClean="0"/>
              <a:t>. </a:t>
            </a:r>
            <a:r>
              <a:rPr lang="en-US" dirty="0" err="1" smtClean="0"/>
              <a:t>Yupa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berada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</a:t>
            </a:r>
            <a:r>
              <a:rPr lang="en-US" dirty="0" err="1" smtClean="0"/>
              <a:t>Kutay</a:t>
            </a:r>
            <a:r>
              <a:rPr lang="en-US" dirty="0" smtClean="0"/>
              <a:t>.</a:t>
            </a:r>
          </a:p>
          <a:p>
            <a:pPr marL="342900" indent="-342900"/>
            <a:r>
              <a:rPr lang="en-US" dirty="0" smtClean="0"/>
              <a:t>	- </a:t>
            </a:r>
            <a:r>
              <a:rPr lang="en-US" dirty="0" err="1" smtClean="0"/>
              <a:t>Dokumen</a:t>
            </a:r>
            <a:endParaRPr lang="en-US" dirty="0" smtClean="0"/>
          </a:p>
          <a:p>
            <a:pPr marL="342900" indent="-342900"/>
            <a:r>
              <a:rPr lang="en-US" dirty="0" smtClean="0"/>
              <a:t>	- </a:t>
            </a:r>
            <a:r>
              <a:rPr lang="en-US" dirty="0" err="1" smtClean="0"/>
              <a:t>Naskah</a:t>
            </a:r>
            <a:endParaRPr lang="en-US" dirty="0" smtClean="0"/>
          </a:p>
          <a:p>
            <a:pPr marL="342900" indent="-342900"/>
            <a:r>
              <a:rPr lang="en-US" dirty="0" smtClean="0"/>
              <a:t>	- </a:t>
            </a:r>
            <a:r>
              <a:rPr lang="en-US" dirty="0" err="1" smtClean="0"/>
              <a:t>Babad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kitab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zaman</a:t>
            </a:r>
            <a:r>
              <a:rPr lang="en-US" dirty="0" smtClean="0"/>
              <a:t> </a:t>
            </a:r>
            <a:r>
              <a:rPr lang="en-US" dirty="0" err="1" smtClean="0"/>
              <a:t>kuno</a:t>
            </a:r>
            <a:r>
              <a:rPr lang="en-US" dirty="0" smtClean="0"/>
              <a:t>.</a:t>
            </a:r>
          </a:p>
          <a:p>
            <a:pPr marL="342900" indent="-342900"/>
            <a:r>
              <a:rPr lang="en-US" dirty="0" smtClean="0"/>
              <a:t>	* </a:t>
            </a:r>
            <a:r>
              <a:rPr lang="en-US" dirty="0" err="1" smtClean="0"/>
              <a:t>Babad</a:t>
            </a:r>
            <a:r>
              <a:rPr lang="en-US" dirty="0" smtClean="0"/>
              <a:t> : Tanah </a:t>
            </a:r>
            <a:r>
              <a:rPr lang="en-US" dirty="0" err="1" smtClean="0"/>
              <a:t>Jawi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892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spc="0" dirty="0" err="1" smtClean="0"/>
              <a:t>Sumber-Sumber</a:t>
            </a:r>
            <a:r>
              <a:rPr lang="en-US" cap="none" spc="0" dirty="0" smtClean="0"/>
              <a:t> </a:t>
            </a:r>
            <a:r>
              <a:rPr lang="en-US" cap="none" spc="0" dirty="0" err="1" smtClean="0"/>
              <a:t>Sejarah</a:t>
            </a:r>
            <a:endParaRPr lang="en-US" cap="none" spc="0" dirty="0"/>
          </a:p>
        </p:txBody>
      </p:sp>
      <p:sp>
        <p:nvSpPr>
          <p:cNvPr id="3" name="Rectangle 2"/>
          <p:cNvSpPr/>
          <p:nvPr/>
        </p:nvSpPr>
        <p:spPr>
          <a:xfrm>
            <a:off x="838200" y="2286000"/>
            <a:ext cx="739140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/>
            <a:r>
              <a:rPr lang="en-US" dirty="0" smtClean="0"/>
              <a:t>	* </a:t>
            </a:r>
            <a:r>
              <a:rPr lang="en-US" dirty="0" err="1" smtClean="0"/>
              <a:t>Babad</a:t>
            </a:r>
            <a:r>
              <a:rPr lang="en-US" dirty="0" smtClean="0"/>
              <a:t> : Cirebon</a:t>
            </a:r>
          </a:p>
          <a:p>
            <a:pPr marL="342900" indent="-342900"/>
            <a:r>
              <a:rPr lang="en-US" dirty="0" smtClean="0"/>
              <a:t>	   -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zaman</a:t>
            </a:r>
            <a:r>
              <a:rPr lang="en-US" dirty="0" smtClean="0"/>
              <a:t> </a:t>
            </a:r>
            <a:r>
              <a:rPr lang="en-US" dirty="0" err="1" smtClean="0"/>
              <a:t>Majapahit</a:t>
            </a:r>
            <a:r>
              <a:rPr lang="en-US" dirty="0" smtClean="0"/>
              <a:t> (</a:t>
            </a:r>
            <a:r>
              <a:rPr lang="en-US" dirty="0" err="1" smtClean="0"/>
              <a:t>Paparaton</a:t>
            </a:r>
            <a:r>
              <a:rPr lang="en-US" dirty="0" smtClean="0"/>
              <a:t>, </a:t>
            </a:r>
            <a:r>
              <a:rPr lang="en-US" dirty="0" err="1" smtClean="0"/>
              <a:t>Nagarakrtagama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Sutasoma</a:t>
            </a:r>
            <a:r>
              <a:rPr lang="en-US" dirty="0" smtClean="0"/>
              <a:t>).</a:t>
            </a:r>
          </a:p>
          <a:p>
            <a:pPr marL="342900" indent="-342900"/>
            <a:endParaRPr lang="en-US" dirty="0" smtClean="0"/>
          </a:p>
          <a:p>
            <a:pPr marL="342900" indent="-342900">
              <a:buAutoNum type="alphaUcPeriod" startAt="3"/>
            </a:pPr>
            <a:r>
              <a:rPr lang="en-US" dirty="0" err="1" smtClean="0"/>
              <a:t>Sumber</a:t>
            </a:r>
            <a:r>
              <a:rPr lang="en-US" dirty="0" smtClean="0"/>
              <a:t> Benda:</a:t>
            </a:r>
          </a:p>
          <a:p>
            <a:pPr marL="342900" indent="-342900"/>
            <a:r>
              <a:rPr lang="en-US" dirty="0" smtClean="0"/>
              <a:t>	- Dolmen</a:t>
            </a:r>
          </a:p>
          <a:p>
            <a:pPr marL="342900" indent="-342900"/>
            <a:r>
              <a:rPr lang="en-US" dirty="0" smtClean="0"/>
              <a:t>	- </a:t>
            </a:r>
            <a:r>
              <a:rPr lang="en-US" dirty="0" err="1" smtClean="0"/>
              <a:t>Menhir</a:t>
            </a:r>
            <a:endParaRPr lang="en-US" dirty="0" smtClean="0"/>
          </a:p>
          <a:p>
            <a:pPr marL="342900" indent="-342900"/>
            <a:r>
              <a:rPr lang="en-US" dirty="0" smtClean="0"/>
              <a:t>	- </a:t>
            </a:r>
            <a:r>
              <a:rPr lang="en-US" dirty="0" err="1" smtClean="0"/>
              <a:t>Punden</a:t>
            </a:r>
            <a:r>
              <a:rPr lang="en-US" dirty="0" smtClean="0"/>
              <a:t> </a:t>
            </a:r>
            <a:r>
              <a:rPr lang="en-US" dirty="0" err="1" smtClean="0"/>
              <a:t>Berundak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892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spc="0" dirty="0" err="1" smtClean="0"/>
              <a:t>Penjelasan</a:t>
            </a:r>
            <a:endParaRPr lang="en-US" cap="none" spc="0" dirty="0"/>
          </a:p>
        </p:txBody>
      </p:sp>
      <p:sp>
        <p:nvSpPr>
          <p:cNvPr id="3" name="Rectangle 2"/>
          <p:cNvSpPr/>
          <p:nvPr/>
        </p:nvSpPr>
        <p:spPr>
          <a:xfrm>
            <a:off x="838200" y="2286000"/>
            <a:ext cx="7391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Nol</a:t>
            </a:r>
            <a:r>
              <a:rPr lang="en-US" dirty="0" smtClean="0"/>
              <a:t>, </a:t>
            </a:r>
            <a:r>
              <a:rPr lang="en-US" dirty="0" err="1" smtClean="0"/>
              <a:t>desimal</a:t>
            </a:r>
            <a:r>
              <a:rPr lang="en-US" dirty="0" smtClean="0"/>
              <a:t>, </a:t>
            </a:r>
            <a:r>
              <a:rPr lang="en-US" dirty="0" err="1" smtClean="0"/>
              <a:t>tanda</a:t>
            </a:r>
            <a:r>
              <a:rPr lang="en-US" dirty="0" smtClean="0"/>
              <a:t> min (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India).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Pengurangan</a:t>
            </a:r>
            <a:r>
              <a:rPr lang="en-US" dirty="0" smtClean="0"/>
              <a:t>, </a:t>
            </a:r>
            <a:r>
              <a:rPr lang="en-US" dirty="0" err="1" smtClean="0"/>
              <a:t>Penambahan</a:t>
            </a:r>
            <a:r>
              <a:rPr lang="en-US" dirty="0" smtClean="0"/>
              <a:t>, </a:t>
            </a:r>
            <a:r>
              <a:rPr lang="en-US" dirty="0" err="1" smtClean="0"/>
              <a:t>Pengalian</a:t>
            </a:r>
            <a:r>
              <a:rPr lang="en-US" dirty="0" smtClean="0"/>
              <a:t>, </a:t>
            </a:r>
            <a:r>
              <a:rPr lang="en-US" dirty="0" err="1" smtClean="0"/>
              <a:t>Pembagian</a:t>
            </a:r>
            <a:r>
              <a:rPr lang="en-US" dirty="0" smtClean="0"/>
              <a:t> (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Mesir</a:t>
            </a:r>
            <a:r>
              <a:rPr lang="en-US" dirty="0" smtClean="0"/>
              <a:t> </a:t>
            </a:r>
            <a:r>
              <a:rPr lang="en-US" dirty="0" err="1" smtClean="0"/>
              <a:t>Kuno</a:t>
            </a:r>
            <a:r>
              <a:rPr lang="en-US" dirty="0" smtClean="0"/>
              <a:t>).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Perhitungan</a:t>
            </a:r>
            <a:r>
              <a:rPr lang="en-US" dirty="0" smtClean="0"/>
              <a:t> </a:t>
            </a:r>
            <a:r>
              <a:rPr lang="en-US" dirty="0" err="1" smtClean="0"/>
              <a:t>angka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60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en-US" dirty="0" err="1" smtClean="0"/>
              <a:t>sexagesmal</a:t>
            </a:r>
            <a:r>
              <a:rPr lang="en-US" dirty="0" smtClean="0"/>
              <a:t> (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Mesopotamia)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Aljibre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892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spc="0" dirty="0" err="1" smtClean="0"/>
              <a:t>Penjelasan</a:t>
            </a:r>
            <a:endParaRPr lang="en-US" cap="none" spc="0" dirty="0"/>
          </a:p>
        </p:txBody>
      </p:sp>
      <p:sp>
        <p:nvSpPr>
          <p:cNvPr id="3" name="Rectangle 2"/>
          <p:cNvSpPr/>
          <p:nvPr/>
        </p:nvSpPr>
        <p:spPr>
          <a:xfrm>
            <a:off x="838200" y="2286000"/>
            <a:ext cx="73914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 smtClean="0"/>
              <a:t>TEMBOK CINA RAKSASA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Tembok</a:t>
            </a:r>
            <a:r>
              <a:rPr lang="en-US" dirty="0" smtClean="0"/>
              <a:t> </a:t>
            </a:r>
            <a:r>
              <a:rPr lang="en-US" dirty="0" err="1" smtClean="0"/>
              <a:t>Cina</a:t>
            </a:r>
            <a:r>
              <a:rPr lang="en-US" dirty="0" smtClean="0"/>
              <a:t> </a:t>
            </a:r>
            <a:r>
              <a:rPr lang="en-US" dirty="0" err="1" smtClean="0"/>
              <a:t>Raksasa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penangkal</a:t>
            </a:r>
            <a:r>
              <a:rPr lang="en-US" dirty="0" smtClean="0"/>
              <a:t> </a:t>
            </a:r>
            <a:r>
              <a:rPr lang="en-US" dirty="0" err="1" smtClean="0"/>
              <a:t>serangan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suku</a:t>
            </a:r>
            <a:r>
              <a:rPr lang="en-US" dirty="0" smtClean="0"/>
              <a:t> </a:t>
            </a:r>
            <a:r>
              <a:rPr lang="en-US" dirty="0" err="1" smtClean="0"/>
              <a:t>disebelah</a:t>
            </a:r>
            <a:r>
              <a:rPr lang="en-US" dirty="0" smtClean="0"/>
              <a:t> </a:t>
            </a:r>
            <a:r>
              <a:rPr lang="en-US" dirty="0" err="1" smtClean="0"/>
              <a:t>utara</a:t>
            </a:r>
            <a:r>
              <a:rPr lang="en-US" dirty="0" smtClean="0"/>
              <a:t> </a:t>
            </a:r>
            <a:r>
              <a:rPr lang="en-US" dirty="0" err="1" smtClean="0"/>
              <a:t>cina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mongalia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suku</a:t>
            </a:r>
            <a:r>
              <a:rPr lang="en-US" dirty="0" smtClean="0"/>
              <a:t> </a:t>
            </a:r>
            <a:r>
              <a:rPr lang="en-US" dirty="0" err="1" smtClean="0"/>
              <a:t>barbar</a:t>
            </a:r>
            <a:r>
              <a:rPr lang="en-US" dirty="0" smtClean="0"/>
              <a:t> yang </a:t>
            </a:r>
            <a:r>
              <a:rPr lang="en-US" dirty="0" err="1" smtClean="0"/>
              <a:t>artinya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beradab</a:t>
            </a:r>
            <a:r>
              <a:rPr lang="en-US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Bukti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pembuatan</a:t>
            </a:r>
            <a:r>
              <a:rPr lang="en-US" dirty="0" smtClean="0"/>
              <a:t> </a:t>
            </a:r>
            <a:r>
              <a:rPr lang="en-US" dirty="0" err="1" smtClean="0"/>
              <a:t>tembok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berhasil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Cina</a:t>
            </a:r>
            <a:r>
              <a:rPr lang="en-US" dirty="0" smtClean="0"/>
              <a:t> </a:t>
            </a:r>
            <a:r>
              <a:rPr lang="en-US" dirty="0" err="1" smtClean="0"/>
              <a:t>berhasil</a:t>
            </a:r>
            <a:r>
              <a:rPr lang="en-US" dirty="0" smtClean="0"/>
              <a:t> </a:t>
            </a:r>
            <a:r>
              <a:rPr lang="en-US" dirty="0" err="1" smtClean="0"/>
              <a:t>dikalahkan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Mongalia</a:t>
            </a:r>
            <a:r>
              <a:rPr lang="en-US" dirty="0" smtClean="0"/>
              <a:t>. Raja yang </a:t>
            </a:r>
            <a:r>
              <a:rPr lang="en-US" dirty="0" err="1" smtClean="0"/>
              <a:t>menguasai</a:t>
            </a:r>
            <a:r>
              <a:rPr lang="en-US" dirty="0" smtClean="0"/>
              <a:t> </a:t>
            </a:r>
            <a:r>
              <a:rPr lang="en-US" dirty="0" err="1" smtClean="0"/>
              <a:t>cina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Jengis</a:t>
            </a:r>
            <a:r>
              <a:rPr lang="en-US" dirty="0" smtClean="0"/>
              <a:t> Khan </a:t>
            </a:r>
            <a:r>
              <a:rPr lang="en-US" dirty="0" err="1" smtClean="0"/>
              <a:t>dilanjutkan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cucunya</a:t>
            </a:r>
            <a:r>
              <a:rPr lang="en-US" dirty="0" smtClean="0"/>
              <a:t> yang </a:t>
            </a:r>
            <a:r>
              <a:rPr lang="en-US" dirty="0" err="1" smtClean="0"/>
              <a:t>bernama</a:t>
            </a:r>
            <a:r>
              <a:rPr lang="en-US" dirty="0" smtClean="0"/>
              <a:t> </a:t>
            </a:r>
            <a:r>
              <a:rPr lang="en-US" dirty="0" err="1" smtClean="0"/>
              <a:t>Kubilai</a:t>
            </a:r>
            <a:r>
              <a:rPr lang="en-US" dirty="0" smtClean="0"/>
              <a:t> Khan.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Chungkwo</a:t>
            </a:r>
            <a:endParaRPr lang="en-US" dirty="0" smtClean="0"/>
          </a:p>
          <a:p>
            <a:pPr lvl="1"/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Chungkwo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orang </a:t>
            </a:r>
            <a:r>
              <a:rPr lang="en-US" dirty="0" err="1" smtClean="0"/>
              <a:t>cina</a:t>
            </a:r>
            <a:r>
              <a:rPr lang="en-US" dirty="0" smtClean="0"/>
              <a:t> </a:t>
            </a:r>
            <a:r>
              <a:rPr lang="en-US" dirty="0" err="1" smtClean="0"/>
              <a:t>beranggapan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yang </a:t>
            </a:r>
            <a:r>
              <a:rPr lang="en-US" dirty="0" err="1" smtClean="0"/>
              <a:t>terbaik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cina</a:t>
            </a:r>
            <a:r>
              <a:rPr lang="en-US" dirty="0" smtClean="0"/>
              <a:t> </a:t>
            </a:r>
            <a:r>
              <a:rPr lang="en-US" dirty="0" err="1" smtClean="0"/>
              <a:t>diluar</a:t>
            </a:r>
            <a:r>
              <a:rPr lang="en-US" dirty="0" smtClean="0"/>
              <a:t> </a:t>
            </a:r>
            <a:r>
              <a:rPr lang="en-US" dirty="0" err="1" smtClean="0"/>
              <a:t>cina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jelek</a:t>
            </a:r>
            <a:r>
              <a:rPr lang="en-US" dirty="0" smtClean="0"/>
              <a:t>. </a:t>
            </a:r>
            <a:r>
              <a:rPr lang="en-US" dirty="0" err="1" smtClean="0"/>
              <a:t>Efek</a:t>
            </a:r>
            <a:r>
              <a:rPr lang="en-US" dirty="0" smtClean="0"/>
              <a:t> </a:t>
            </a:r>
            <a:r>
              <a:rPr lang="en-US" dirty="0" err="1" smtClean="0"/>
              <a:t>negatifnya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lain </a:t>
            </a:r>
            <a:r>
              <a:rPr lang="en-US" dirty="0" err="1" smtClean="0"/>
              <a:t>rasanya</a:t>
            </a:r>
            <a:r>
              <a:rPr lang="en-US" dirty="0" smtClean="0"/>
              <a:t> </a:t>
            </a:r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menguasai</a:t>
            </a:r>
            <a:r>
              <a:rPr lang="en-US" dirty="0" smtClean="0"/>
              <a:t> </a:t>
            </a:r>
            <a:r>
              <a:rPr lang="en-US" dirty="0" err="1" smtClean="0"/>
              <a:t>cina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07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190</TotalTime>
  <Words>433</Words>
  <Application>Microsoft Office PowerPoint</Application>
  <PresentationFormat>On-screen Show (4:3)</PresentationFormat>
  <Paragraphs>109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Couture</vt:lpstr>
      <vt:lpstr>PowerPoint Presentation</vt:lpstr>
      <vt:lpstr>Sejarah</vt:lpstr>
      <vt:lpstr>Geologi</vt:lpstr>
      <vt:lpstr>Arkeologi</vt:lpstr>
      <vt:lpstr>Penjelasan</vt:lpstr>
      <vt:lpstr>Sumber-Sumber Sejarah</vt:lpstr>
      <vt:lpstr>Sumber-Sumber Sejarah</vt:lpstr>
      <vt:lpstr>Penjelasan</vt:lpstr>
      <vt:lpstr>Penjelasan</vt:lpstr>
      <vt:lpstr>Penjelasan</vt:lpstr>
      <vt:lpstr>Penjelasan</vt:lpstr>
      <vt:lpstr>Penjelasan</vt:lpstr>
      <vt:lpstr>PowerPoint Presentation</vt:lpstr>
    </vt:vector>
  </TitlesOfParts>
  <Company>bekacom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BKC Server</dc:creator>
  <cp:lastModifiedBy>BKC Server</cp:lastModifiedBy>
  <cp:revision>43</cp:revision>
  <dcterms:created xsi:type="dcterms:W3CDTF">2011-12-11T01:02:40Z</dcterms:created>
  <dcterms:modified xsi:type="dcterms:W3CDTF">2011-12-12T09:32:51Z</dcterms:modified>
</cp:coreProperties>
</file>