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4:1.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 사람아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이제 흙벽돌을 한 장 가져다가 네 앞에 놓고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한 성읍 곧 예루살렘을 그 위에 새겨라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음식을 하루에 이십 세겔씩 달아서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시간을 정해 놓고 먹어라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4503456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물도 되어서 하루에 육분의 일 힌씩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시간을 정해 놓고 따라 마셔라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2825324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그것을 보리빵처럼 구워서 먹되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보는 앞에서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인분으로 불을 피워서 빵을 구워라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1349430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또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이스라엘 자손을 다른 민족들 속으로 내쫓으면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거기에서 이와 같이 더러운 빵을 먹을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777653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내가 아뢰었다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하나님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저는 이제까지 저 자신을 더럽힌 일이 없습니다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어려서부터 지금까지 저절로 죽거나 물려 죽은 짐승의 고기를 먹은 적이 없고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부정한 고기를 제 입에 넣은 적도 없습니다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4491369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그러자 주님께서 나에게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좋다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그렇다면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인분 대신에 쇠똥을 쓰도록 허락해 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쇠똥으로 불을 피워 빵을 구워라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5753070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또 나에게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예루살렘에서 사람들이 의지하는 빵을 끊어 버리겠다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빵을 달아서 걱정에 싸인 채 먹고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물을 되어서 벌벌 떨며 마실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0531876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빵과 물이 부족하여 누구나 절망에 빠질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마침내 자기들의 죄악 속에서 말라 죽을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238815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다음에 그 성읍에 포위망을 쳐라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성읍을 공격하는 높은 사다리를 세우고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흙 언덕을 쌓고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진을 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성벽을 부수는 무기를 성 둘레에 설치하여라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434205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또 철판을 가져다가 너와 그 성읍 사이에 철벽을 세워라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도성을 포위하고 지켜보아라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그 도성을 포위하고 있거라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이것이 이스라엘 족속에게 보여 주는 징조다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468392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또 왼쪽으로 누워서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족속의 죄악을 네 몸에 지고 있거라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옆으로 누워 있는 날 수만큼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그들의 죄악을 떠맡아라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470564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그들이 범죄한 햇수대로 네 날 수를 정하였다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그러니 네가 삼백구십 일 동안 이스라엘 족속의 죄악을 떠맡아야 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941982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기간을 다 채운 다음에는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다시 오른쪽으로 누워서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유다 족속의 죄악을 사십 일 동안 떠맡고 있거라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너에게 일 년을 하루씩 계산하여 주었다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157716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이제 예루살렘의 포위망을 응시하면서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팔을 걷어붙이고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성읍을 심판하는 예언을 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7601480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너를 줄로 묶어서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갇혀 있는 기한이 다 찰 때까지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네가 몸을 이쪽 저쪽으로 돌려 눕지 못하도록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8949701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겔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밀과 보리와 콩과 팥과 조와 귀리를 준비하여 한 그릇에 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그것으로 빵을 만들어 네가 옆으로 누워 있는 삼백구십 일 동안 내내 먹어라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에스겔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593153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485</Words>
  <Application>Microsoft Office PowerPoint</Application>
  <PresentationFormat>화면 슬라이드 쇼(16:9)</PresentationFormat>
  <Paragraphs>34</Paragraphs>
  <Slides>17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17</vt:i4>
      </vt:variant>
    </vt:vector>
  </HeadingPairs>
  <TitlesOfParts>
    <vt:vector size="22" baseType="lpstr">
      <vt:lpstr>나눔스퀘어 ExtraBold</vt:lpstr>
      <vt:lpstr>Aptos</vt:lpstr>
      <vt:lpstr>Aptos Display</vt:lpstr>
      <vt:lpstr>Arial</vt:lpstr>
      <vt:lpstr>Office 테마</vt:lpstr>
      <vt:lpstr>겔 4:1. "너 사람아, 너는 이제 흙벽돌을 한 장 가져다가 네 앞에 놓고, 한 성읍 곧 예루살렘을 그 위에 새겨라.</vt:lpstr>
      <vt:lpstr>겔 4:2. 그 다음에 그 성읍에 포위망을 쳐라. 그 성읍을 공격하는 높은 사다리를 세우고, 흙 언덕을 쌓고, 진을 치고, 성벽을 부수는 무기를 성 둘레에 설치하여라.</vt:lpstr>
      <vt:lpstr>겔 4:3. 너는 또 철판을 가져다가 너와 그 성읍 사이에 철벽을 세워라. 그 도성을 포위하고 지켜보아라. 네가 그 도성을 포위하고 있거라. 이것이 이스라엘 족속에게 보여 주는 징조다.</vt:lpstr>
      <vt:lpstr>겔 4:4. 너는 또 왼쪽으로 누워서, 이스라엘 족속의 죄악을 네 몸에 지고 있거라. 옆으로 누워 있는 날 수만큼, 너는 그들의 죄악을 떠맡아라.</vt:lpstr>
      <vt:lpstr>겔 4:5. 나는 그들이 범죄한 햇수대로 네 날 수를 정하였다. 그러니 네가 삼백구십 일 동안 이스라엘 족속의 죄악을 떠맡아야 할 것이다.</vt:lpstr>
      <vt:lpstr>겔 4:6. 이 기간을 다 채운 다음에는, 네가 다시 오른쪽으로 누워서, 유다 족속의 죄악을 사십 일 동안 떠맡고 있거라. 나는 너에게 일 년을 하루씩 계산하여 주었다.</vt:lpstr>
      <vt:lpstr>겔 4:7. 너는 이제 예루살렘의 포위망을 응시하면서, 네 팔을 걷어붙이고, 그 성읍을 심판하는 예언을 하여라.</vt:lpstr>
      <vt:lpstr>겔 4:8. 내가 너를 줄로 묶어서, 네가 갇혀 있는 기한이 다 찰 때까지, 네가 몸을 이쪽 저쪽으로 돌려 눕지 못하도록 하겠다.</vt:lpstr>
      <vt:lpstr>겔 4:9. 너는 밀과 보리와 콩과 팥과 조와 귀리를 준비하여 한 그릇에 담고, 그것으로 빵을 만들어 네가 옆으로 누워 있는 삼백구십 일 동안 내내 먹어라.</vt:lpstr>
      <vt:lpstr>겔 4:10. 너는 음식을 하루에 이십 세겔씩 달아서, 시간을 정해 놓고 먹어라.</vt:lpstr>
      <vt:lpstr>겔 4:11. 물도 되어서 하루에 육분의 일 힌씩, 시간을 정해 놓고 따라 마셔라.</vt:lpstr>
      <vt:lpstr>겔 4:12. 너는 그것을 보리빵처럼 구워서 먹되, 그들이 보는 앞에서, 인분으로 불을 피워서 빵을 구워라."</vt:lpstr>
      <vt:lpstr>겔 4:13. 주님께서 또 말씀하셨다."내가 이스라엘 자손을 다른 민족들 속으로 내쫓으면, 그들이 거기에서 이와 같이 더러운 빵을 먹을 것이다."</vt:lpstr>
      <vt:lpstr>겔 4:14. 그래서 내가 아뢰었다. "주 하나님, 저는 이제까지 저 자신을 더럽힌 일이 없습니다. 어려서부터 지금까지 저절로 죽거나 물려 죽은 짐승의 고기를 먹은 적이 없고, 부정한 고기를 제 입에 넣은 적도 없습니다."</vt:lpstr>
      <vt:lpstr>겔 4:15. 그러자 주님께서 나에게 말씀하셨다."좋다! 그렇다면, 인분 대신에 쇠똥을 쓰도록 허락해 준다. 너는 쇠똥으로 불을 피워 빵을 구워라."</vt:lpstr>
      <vt:lpstr>겔 4:16. 주님께서 또 나에게 말씀하셨다."사람아, 내가 예루살렘에서 사람들이 의지하는 빵을 끊어 버리겠다. 그들이 빵을 달아서 걱정에 싸인 채 먹고, 물을 되어서 벌벌 떨며 마실 것이다.</vt:lpstr>
      <vt:lpstr>겔 4:17. 그들은 빵과 물이 부족하여 누구나 절망에 빠질 것이며, 마침내 자기들의 죄악 속에서 말라 죽을 것이다."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2024-10-24T04:25:04Z</dcterms:modified>
</cp:coreProperties>
</file>

<file path=docProps/thumbnail.jpeg>
</file>