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290" r:id="rId3"/>
    <p:sldId id="1291" r:id="rId4"/>
    <p:sldId id="1292" r:id="rId5"/>
    <p:sldId id="1293" r:id="rId6"/>
    <p:sldId id="1294" r:id="rId7"/>
    <p:sldId id="1295" r:id="rId8"/>
    <p:sldId id="1296" r:id="rId9"/>
    <p:sldId id="1297" r:id="rId10"/>
    <p:sldId id="1298" r:id="rId11"/>
    <p:sldId id="1299" r:id="rId12"/>
    <p:sldId id="1300" r:id="rId13"/>
    <p:sldId id="1301" r:id="rId14"/>
    <p:sldId id="1302" r:id="rId15"/>
    <p:sldId id="1303" r:id="rId16"/>
    <p:sldId id="1304" r:id="rId17"/>
    <p:sldId id="1305" r:id="rId18"/>
    <p:sldId id="1306" r:id="rId19"/>
    <p:sldId id="1307" r:id="rId20"/>
    <p:sldId id="1308" r:id="rId21"/>
    <p:sldId id="1309" r:id="rId22"/>
    <p:sldId id="1310" r:id="rId23"/>
    <p:sldId id="1311" r:id="rId24"/>
    <p:sldId id="1312" r:id="rId25"/>
    <p:sldId id="1313" r:id="rId26"/>
    <p:sldId id="1314" r:id="rId27"/>
    <p:sldId id="1315" r:id="rId28"/>
    <p:sldId id="1316" r:id="rId29"/>
    <p:sldId id="1317" r:id="rId3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10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tableStyles" Target="tableStyle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microsoft.com/office/2015/10/relationships/revisionInfo" Target="revisionInfo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microsoft.com/office/2016/11/relationships/changesInfo" Target="changesInfos/changesInfo1.xml"/><Relationship Id="rId8" Type="http://schemas.openxmlformats.org/officeDocument/2006/relationships/slide" Target="slides/slide6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608150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6381791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431739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43804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126812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282249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000722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67969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9404741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889099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762761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990209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1/26/2024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93220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권능으로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임재하시고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영으로 나를 데리고 가서 골짜기 가운데 두셨는데 거기 뼈가 가득하더라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339143470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내가 그 명령대로 대언하였더니 생기가 그들에게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들어가매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곧 살아나서 일어나 서는데 극히 큰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군대더라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328918234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인자야 이 뼈들은 이스라엘 온 족속이라 그들이 이르기를 우리의 뼈들이 말랐고 우리의 소망이 없어졌으니 우리는 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멸절되었다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43701633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그러므로 너는 대언하여 그들에게 이르기를 주 여호와께서 이같이 말씀하시기를 내 백성들아 내가 너희 무덤을 열고 너희로 거기에서 나오게 하고 이스라엘 땅으로 들어가게 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369707684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백성들아 내가 너희 무덤을 열고 너희로 거기에서 나오게 한즉 너희는 내가 여호와인 줄을 알리라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52374475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또 내 영을 너희 속에 두어 너희가 살아나게 하고 내가 또 너희를 너희 고국 땅에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두리니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 여호와가 이 일을 말하고 이룬 줄을 너희가 알리라 여호와의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말씀이니라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26148954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말씀이 또 내게 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336462029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인자야 너는 막대기 하나를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위에 유다와 그 짝 이스라엘 자손이라 쓰고 또 다른 막대기 하나를 가지고 그 위에 에브라임의 막대기 곧 요셉과 그 짝 이스라엘 온 족속이라 쓰고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209272642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막대기들을 서로 합하여 하나가 되게 하라 네 손에서 둘이 하나가 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194682865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 민족이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말하여 이르기를 이것이 무슨 뜻인지 우리에게 말하지 아니하겠느냐 하거든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21362512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곧 이르기를 주 여호와께서 이같이 말씀하시기를 내가 에브라임의 손에 있는 바 요셉과 그 짝 이스라엘 지파들의 막대기를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유다의 막대기에 붙여서 한 막대기가 되게 한즉 내 손에서 하나가 되리라 하셨다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39391960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나를 그 뼈 사방으로 지나가게 하시기로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본즉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골짜기 지면에 뼈가 심히 많고 아주 말랐더라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395983034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너는 그 글 쓴 막대기들을 무리의 눈 앞에서 손에 잡고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115145413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그들에게 이르기를 주 여호와께서 이같이 말씀하시기를 내가 이스라엘 자손을 잡혀 간 여러 나라에서 인도하며 그 사방에서 모아서 그 고국 땅으로 돌아가게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149800944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땅 이스라엘 모든 산에서 그들이 한 나라를 이루어서 한 임금이 모두 다스리게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다시는 두 민족이 되지 아니하며 두 나라로 나누이지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아니할지라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253628132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그 우상들과 가증한 물건과 그 모든 죄악으로 더 이상 자신들을 더럽히지 아니하리라 내가 그들을 그 범죄한 모든 처소에서 구원하여 정결하게 한즉 그들은 내 백성이 되고 나는 그들의 하나님이 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323599186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종 다윗이 그들의 왕이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 모두에게 한 목자가 있을 것이라 그들이 내 규례를 준수하고 내 율례를 지켜 행하며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40538668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내 종 야곱에게 준 땅 곧 그의 조상들이 거주하던 땅에 그들이 거주하되 그들과 그들의 자자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손손이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영원히 거기에 거주할 것이요 내 종 다윗이 영원히 그들의 왕이 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77831095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그들과 화평의 언약을 세워서 영원한 언약이 되게 하고 또 그들을 견고하고 번성하게 하며 내 성소를 그 가운데에 세워서 영원히 이르게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2065322644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처소가 그들 가운데에 있을 것이며 나는 그들의 하나님이 되고 그들은 내 백성이 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123681816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 성소가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영원토록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 가운데에 있으리니 내가 이스라엘을 거룩하게 하는 여호와인 줄을 열국이 알리라 하셨다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11463014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인자야 이 뼈들이 능히 살 수 있겠느냐 하시기로 내가 대답하되 주 여호와여 주께서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아시나이다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19899062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이 모든 뼈에게 대언하여 이르기를 너희 마른 뼈들아 여호와의 말씀을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들을지어다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25710161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주 여호와께서 이 뼈들에게 이같이 말씀하시기를 내가 생기를 너희에게 들어가게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살아나리라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149071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 위에 힘줄을 두고 살을 입히고 가죽으로 덮고 너희 속에 생기를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넣으리니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너희가 살아나리라 또 내가 여호와인 줄 너희가 알리라 하셨다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352769462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내가 명령을 따라 대언하니 대언할 때에 소리가 나고 움직이며 이 뼈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저 뼈가 들어 맞아 뼈들이 서로 연결되더라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44957549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내가 또 보니 그 뼈에 힘줄이 생기고 살이 오르며 그 위에 가죽이 덮이나 그 속에 생기는 없더라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267391407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내게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인자야 너는 생기를 향하여 대언하라 생기에게 대언하여 이르기를 주 여호와께서 이같이 말씀하시기를 생기야 사방에서부터 와서 이 죽음을 당한 자에게 불어서 살아나게 하라 하셨다 하라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에스겔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37</a:t>
            </a:r>
          </a:p>
        </p:txBody>
      </p:sp>
    </p:spTree>
    <p:extLst>
      <p:ext uri="{BB962C8B-B14F-4D97-AF65-F5344CB8AC3E}">
        <p14:creationId xmlns:p14="http://schemas.microsoft.com/office/powerpoint/2010/main" val="187195878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62</TotalTime>
  <Words>626</Words>
  <Application>Microsoft Office PowerPoint</Application>
  <PresentationFormat>와이드스크린</PresentationFormat>
  <Paragraphs>56</Paragraphs>
  <Slides>28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28</vt:i4>
      </vt:variant>
    </vt:vector>
  </HeadingPairs>
  <TitlesOfParts>
    <vt:vector size="34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11</cp:revision>
  <dcterms:modified xsi:type="dcterms:W3CDTF">2024-01-26T12:57:53Z</dcterms:modified>
</cp:coreProperties>
</file>