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10" y="58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B337A-B137-945B-9B7E-2E4C30607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769A14-37FA-48CC-8E9D-0362AA29739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6955-5A49-1886-E960-FB4BBCC62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A0D9C-6546-693E-6C49-1577F33E4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D4F5D-F057-4E8D-8D26-6BC33CCF908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0958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12ED5-1DC7-BEAD-DA29-61A047AA8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BD0CDA-D6BE-4E57-B429-03662C29DB8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5E531-4A41-5B38-EAE1-396BFC4A2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25A85-F59D-7E62-3272-2FC3C13C6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BAD74-959F-49DE-B77E-EB2920EDC63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36258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7949B3-9D5B-2B3B-4378-573B195B3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501C34-00DE-419F-933D-C1E0CB7DC65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FC97D-8753-0C14-4645-77E8469D9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C00BE-8C57-AF56-09C8-CBD1099C5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42CE5-6AD9-4138-A5AB-FEC1753B05B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5777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DAA17-E471-C78C-5EBD-AA233C578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473FC1-0BEC-4500-9C33-2C5C24B9BE8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50C18-5422-A4AD-AE67-CF0365E3F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2E693-E0D9-2045-A76F-DC72DDC38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28E09-7377-49D1-B4C0-33AC4C788EC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3593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345BEB-BE13-7F2E-A771-6A60B2ACB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ED7290-365E-4119-A89C-C2D280C3CC2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04FDD-F420-99D8-8F91-42A248782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2F88-91E5-151F-4161-3CFED209C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DB36BF-DE52-4589-8AFF-88E9227532E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6788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A665082-D5C4-4AA9-C1E8-903E04F3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55C696-C039-4A8A-8014-F669382FBEA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19EF0A3-79BC-6EB0-C5A5-2C78BFA64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C97AD8-FBF6-1AFD-DA54-C3C615B0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3850B-BBC3-4579-B6E6-54BE7CB2D3C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529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EDB02E1-AFB3-89CF-0102-88A996B62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A2B945-CEB7-4A77-9AF8-B45FAD42AD8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A61578B-C99E-7C58-D765-748BF4D0D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266BA53-9ECB-34C0-040F-B273A457D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60514-F2D2-457F-9C18-9384A5DF6E5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02983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E38EBEC-FA16-52D0-EC8C-3084BD389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5EF593-8366-4C38-AD29-28B44693C24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B0917FF-8111-244D-B87A-CBBE73DA6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CD06FE-0FF2-5289-FF99-6371B182F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1FE4C-8BA6-4284-88DF-651CEF20A49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6385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F9D0CEA-958B-F848-F98F-7FC9B8B62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719066-C5E5-428F-851C-103F52847A3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D39AF12-BC0C-67E0-602C-8B5B4A704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05E9EFE-4BB0-4E55-7EBE-144E118BE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A11FF-4E12-4C31-B7E3-9BF58EA626F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68149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E5D974B-C950-0C76-F629-03ECAE974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E8DACB-2861-4979-B92E-5556609FB71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F675826-35BA-5BCF-A142-BF2AD6DE5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A0A884F-FE65-9D59-8BF1-413C50C76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8E623-99E6-4C6C-82C7-59557C4FEA2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28131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8BFF163-E7C0-126A-D302-88E8C6B79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61B262-0814-439D-B248-0697A2064B7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56AE83F-0D71-093A-706D-F1F161B70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764F625-C537-4A9D-759C-DD667724B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C3558-C70C-4CC7-801E-82E76F6908A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9826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B2C889B-A1A5-251C-9110-3C97A7EDE0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5DAF17C-10D5-4E77-F45F-761EB92BCC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879E0E-AF74-296A-7DDE-76BE389E8E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876E73A-B6C7-4CBC-9167-CB4B7D727AF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A050F-ABC1-57F1-47F4-7EE6EF108F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58FCE5-2C0F-AC3C-6219-BF52882330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F496BD9-20E6-4B63-89F1-1B398226963C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1C0450A-2185-D56A-1E38-D600DAA285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A275244-DC35-4393-897E-9C041BE53420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C9A4FA00-34FE-6B3D-3C9A-CB40417BD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B8576884-D01D-A272-10FF-1FD747895FD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D078A86-A2B5-BEEA-7AF1-389E686DCB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9B3AD87-4F33-3551-82EB-5F159E3489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915E9157-8603-46AF-A892-488C96FFB82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2BCB3E8-B938-0E0F-A463-9453224EA6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29045AF-EBAB-7C9A-C8E4-273A8021CD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0B02A271-8B02-2937-034B-9D2EB97BB8F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48C8F712-1720-E397-60F3-EE72B82008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1F60A8D-16A5-4AAB-9927-D4D1DF15C9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>
            <a:extLst>
              <a:ext uri="{FF2B5EF4-FFF2-40B4-BE49-F238E27FC236}">
                <a16:creationId xmlns:a16="http://schemas.microsoft.com/office/drawing/2014/main" id="{87AF46B9-95A6-71A0-1AAC-CA6D6A520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428FC2C8-62E5-DE95-AE01-7FA4D82ABCF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548145F-0E71-2EFE-3D36-91B51687AD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6B365BDA-C83A-AC7D-4245-BB14685B8A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B16EA438-C52D-63F2-BEFE-93F2E8FBF3C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5E8656A-8ECF-30DD-C623-82091C3290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C1559C6-E3E1-F5E3-7F55-D0E648249E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977C322F-631A-0D4F-CECB-87C29A1C9FA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69DC3C18-6083-BA1F-C80C-BD5A46416B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58495F9-41E7-CB11-B853-0EE066BFB0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E0393269-2FC4-6856-E6A0-FDA426D78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022A4FC1-D0D5-ADE7-9CEB-FD5936E7B55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115484A-34DE-A149-DEBF-016474D61C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4823CCC-4A87-23BF-FF6A-456612B2F2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5DD0AA45-9B8F-0D8D-6E76-48AA8A12C18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05C79A8-210C-24DE-33D0-5D1F972A50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053F650-DE6E-5E52-C3E7-497635994D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64512D16-02B8-AD75-1FC9-5151D02972D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AC7BF01F-8EAD-3264-D54F-F97B00C294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3A43AFA-2DCD-2D78-D4EE-CC4DCEC3EF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A21BCBFD-AF5E-986F-E9A3-82DE6E778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387F6942-F556-7A4C-2D26-2CA59216EEB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7FD3637-8798-E2D4-A9DF-E7BDEF37FC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2E298E8-ADBC-3E7D-70D3-D2D785753F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CA7E0F5C-E8AF-48DD-649F-0763D0DF00B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832FB15-C2F5-B80E-A751-BFFD510F3C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4436432-0D2C-B5EF-1015-44CF8B5459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7C920E42-6E75-204B-76ED-0C826FAC682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338D1FDA-3CDF-2AE1-7FE9-2D7DCA29DD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F085F5A-34CC-4FAD-563A-3DD527BBB7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>
            <a:extLst>
              <a:ext uri="{FF2B5EF4-FFF2-40B4-BE49-F238E27FC236}">
                <a16:creationId xmlns:a16="http://schemas.microsoft.com/office/drawing/2014/main" id="{6711DA80-AECE-54DD-A369-359C3F5DE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AA7AF3F1-C34D-7614-C700-416114491D4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229E310-4F74-78D9-2C16-3A1C41BCEB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31402F9-676A-3F65-54AF-2C51531DE9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DEA0F4CE-ACF3-7183-6D9A-1EB081ACDEC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1ACDBA7-3EAA-13D1-6FAA-E3C454E0C4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484FE31-A0D2-6712-6374-3711992F2C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1452ECC8-7748-DF49-4025-EA08B6AB8AB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515F1266-92A8-AA89-41E8-F1C8B474AC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5C8E16C-C03E-26EE-D6EF-EF85797DC2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>
            <a:extLst>
              <a:ext uri="{FF2B5EF4-FFF2-40B4-BE49-F238E27FC236}">
                <a16:creationId xmlns:a16="http://schemas.microsoft.com/office/drawing/2014/main" id="{366A6948-0458-0AD1-4C8F-25846B2D2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8D10A512-9B4F-1C40-6CBA-3CA423FCF17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15CB100-F364-737A-03B5-97CF0CD227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6401A54-49F2-2758-C1CE-637E2FCB99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3CE31319-3A61-8BCB-CAF9-42FC4C9BE48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BD01484-C169-0E98-FFD2-801FC83FF9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2BA9BA1A-F716-9B5E-9815-D1987EDEBE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589A6323-0CFE-1B2A-DE5E-47FA25B0CCB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67B0B19C-3FF8-B407-D6BA-F617CF2B4E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9535C7C-1BC0-4C5B-812E-18D298A26A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2008-08-22T15:04:55Z</dcterms:created>
  <dcterms:modified xsi:type="dcterms:W3CDTF">2025-01-08T07:19:56Z</dcterms:modified>
</cp:coreProperties>
</file>