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22" r:id="rId3"/>
    <p:sldId id="423" r:id="rId4"/>
    <p:sldId id="424" r:id="rId5"/>
    <p:sldId id="425" r:id="rId6"/>
    <p:sldId id="426" r:id="rId7"/>
    <p:sldId id="427" r:id="rId8"/>
    <p:sldId id="428" r:id="rId9"/>
    <p:sldId id="429" r:id="rId10"/>
    <p:sldId id="430" r:id="rId11"/>
    <p:sldId id="431" r:id="rId12"/>
    <p:sldId id="432" r:id="rId13"/>
    <p:sldId id="433" r:id="rId14"/>
    <p:sldId id="434" r:id="rId15"/>
    <p:sldId id="435" r:id="rId16"/>
    <p:sldId id="436" r:id="rId17"/>
    <p:sldId id="437" r:id="rId18"/>
    <p:sldId id="438" r:id="rId19"/>
    <p:sldId id="439" r:id="rId20"/>
    <p:sldId id="440" r:id="rId21"/>
    <p:sldId id="441" r:id="rId22"/>
    <p:sldId id="442" r:id="rId23"/>
    <p:sldId id="443" r:id="rId24"/>
    <p:sldId id="444" r:id="rId25"/>
    <p:sldId id="445" r:id="rId26"/>
    <p:sldId id="446" r:id="rId27"/>
    <p:sldId id="447" r:id="rId28"/>
    <p:sldId id="448" r:id="rId29"/>
    <p:sldId id="449" r:id="rId3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tableStyles" Target="tableStyle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microsoft.com/office/2015/10/relationships/revisionInfo" Target="revisionInfo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microsoft.com/office/2016/11/relationships/changesInfo" Target="changesInfos/changesInfo1.xml"/><Relationship Id="rId8" Type="http://schemas.openxmlformats.org/officeDocument/2006/relationships/slide" Target="slides/slide6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292082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310600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702831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359000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227922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000951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829965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63116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853641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580815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853400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2415266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94847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형제들아 때와 시기에 관하여는 너희에게 쓸 것이 없음은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94706451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예수께서 우리를 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죽으사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우리로 하여금 깨어 있든지 자든지 자기와 함께 살게 하려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2422117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피차 권면하고 서로 덕을 세우기를 너희가 하는 것 같이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13389130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형제들아 우리가 너희에게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가운데서 수고하고 주 안에서 너희를 다스리며 권하는 자들을 너희가 알고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82982791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그들의 역사로 말미암아 사랑 안에서 가장 귀히 여기며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너희끼리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화목하라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56899166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형제들아 너희를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권면하노니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게으른 자들을 권계하며 마음이 약한 자들을 격려하고 힘이 없는 자들을 붙들어 주며 모든 사람에게 오래 참으라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93539243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삼가 누가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누구에게든지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악으로 악을 갚지 말게 하고 서로 대하든지 모든 사람을 대하든지 항상 선을 따르라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54164254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항상 기뻐하라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85675473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쉬지 말고 기도하라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91377167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범사에 감사하라 이것이 그리스도 예수 안에서 너희를 향하신 하나님의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뜻이니라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65341836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성령을 소멸하지 말며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0494729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날이 밤에 도둑 같이 이를 줄을 너희 자신이 자세히 알기 때문이라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11492053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예언을 멸시하지 말고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01650017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범사에 헤아려 좋은 것을 취하고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50963319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악은 어떤 모양이라도 버리라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12183516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평강의 하나님이 친히 너희를 온전히 거룩하게 하시고 또 너희의 온 영과 혼과 몸이 우리 주 예수 그리스도께서 강림하실 때에 흠 없게 보전되기를 원하노라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01084998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너희를 부르시는 이는 미쁘시니 그가 또한 이루시리라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41654748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형제들아 우리를 위하여 기도하라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44717553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거룩하게 입맞춤으로 모든 형제에게 문안하라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26338211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주를 힘입어 너희를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명하노니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모든 형제에게 이 편지를 읽어 주라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63036377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 주 예수 그리스도의 은혜가 너희에게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있을지어다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3549304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평안하다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안전하다 할 그 때에 임신한 여자에게 해산의 고통이 이름과 같이 멸망이 갑자기 그들에게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결코 피하지 못하리라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6094041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형제들아 너희는 어둠에 있지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날이 도둑 같이 너희에게 임하지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8407811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다 빛의 아들이요 낮의 아들이라 우리가 밤이나 어둠에 속하지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9064651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우리는 다른 이들과 같이 자지 말고 오직 깨어 정신을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차릴지라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70266348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자는 자들은 밤에 자고 취하는 자들은 밤에 취하되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98251579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우리는 낮에 속하였으니 정신을 차리고 믿음과 사랑의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호심경을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붙이고 구원의 소망의 투구를 쓰자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2923035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우리를 세우심은 노하심에 이르게 하심이 아니요 오직 우리 주 예수 그리스도로 말미암아 구원을 받게 하심이라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데살로니가전서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221365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368</Words>
  <Application>Microsoft Office PowerPoint</Application>
  <PresentationFormat>와이드스크린</PresentationFormat>
  <Paragraphs>56</Paragraphs>
  <Slides>28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28</vt:i4>
      </vt:variant>
    </vt:vector>
  </HeadingPairs>
  <TitlesOfParts>
    <vt:vector size="34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2024-02-21T05:08:51Z</dcterms:modified>
</cp:coreProperties>
</file>