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spaceonrentinnoida.in/the-corenthum-sector-62-noida/" TargetMode="External"/><Relationship Id="rId7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propliners.in/world-trade-center-greater-noida/" TargetMode="External"/><Relationship Id="rId5" Type="http://schemas.openxmlformats.org/officeDocument/2006/relationships/image" Target="../media/image2.jpeg"/><Relationship Id="rId4" Type="http://schemas.openxmlformats.org/officeDocument/2006/relationships/hyperlink" Target="https://propliners.in/the-corenthum-sector-62-noida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ropliners.in/the-corenthum-sector-62-noida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ropliners.in/world-trade-center-greater-noida/" TargetMode="External"/><Relationship Id="rId5" Type="http://schemas.openxmlformats.org/officeDocument/2006/relationships/hyperlink" Target="https://spaceonrentinnoida.in/the-corenthum-sector-62-noida/" TargetMode="Externa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ropliners.in/the-corenthum-sector-62-noida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ropliners.in/world-trade-center-greater-noida/" TargetMode="External"/><Relationship Id="rId5" Type="http://schemas.openxmlformats.org/officeDocument/2006/relationships/hyperlink" Target="https://spaceonrentinnoida.in/the-corenthum-sector-62-noida/" TargetMode="Externa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propliners.in/the-corenthum-sector-62-noida/" TargetMode="External"/><Relationship Id="rId7" Type="http://schemas.openxmlformats.org/officeDocument/2006/relationships/hyperlink" Target="https://propliners.in/world-trade-center-greater-noida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hyperlink" Target="https://spaceonrentinnoida.in/the-corenthum-sector-62-noida/" TargetMode="Externa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s://propliners.in/world-trade-center-greater-noida/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paceonrentinnoida.in/the-corenthum-sector-62-noida/" TargetMode="External"/><Relationship Id="rId5" Type="http://schemas.openxmlformats.org/officeDocument/2006/relationships/image" Target="../media/image2.jpeg"/><Relationship Id="rId4" Type="http://schemas.openxmlformats.org/officeDocument/2006/relationships/hyperlink" Target="https://propliners.in/the-corenthum-sector-62-noida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5" name="Rounded Rectangle 4">
            <a:hlinkClick r:id="rId3"/>
          </p:cNvPr>
          <p:cNvSpPr/>
          <p:nvPr/>
        </p:nvSpPr>
        <p:spPr>
          <a:xfrm>
            <a:off x="2514600" y="304800"/>
            <a:ext cx="61722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World trade center </a:t>
            </a:r>
            <a:r>
              <a:rPr lang="en-US" sz="2400" dirty="0" err="1" smtClean="0"/>
              <a:t>yamuna</a:t>
            </a:r>
            <a:r>
              <a:rPr lang="en-US" sz="2400" dirty="0" smtClean="0"/>
              <a:t> expressway Greater </a:t>
            </a:r>
            <a:r>
              <a:rPr lang="en-US" sz="2400" dirty="0" err="1" smtClean="0"/>
              <a:t>Noida</a:t>
            </a:r>
            <a:r>
              <a:rPr lang="en-US" sz="2400" dirty="0" smtClean="0"/>
              <a:t>  </a:t>
            </a:r>
            <a:r>
              <a:rPr lang="en-US" sz="2400" dirty="0" smtClean="0"/>
              <a:t>9899920199</a:t>
            </a:r>
            <a:endParaRPr lang="en-US" sz="2400" dirty="0"/>
          </a:p>
        </p:txBody>
      </p:sp>
      <p:pic>
        <p:nvPicPr>
          <p:cNvPr id="6" name="Picture 5" descr="logo small.jpg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04800"/>
            <a:ext cx="2209800" cy="736600"/>
          </a:xfrm>
          <a:prstGeom prst="rect">
            <a:avLst/>
          </a:prstGeom>
        </p:spPr>
      </p:pic>
      <p:sp>
        <p:nvSpPr>
          <p:cNvPr id="8" name="Oval 7">
            <a:hlinkClick r:id="rId3"/>
          </p:cNvPr>
          <p:cNvSpPr/>
          <p:nvPr/>
        </p:nvSpPr>
        <p:spPr>
          <a:xfrm>
            <a:off x="381000" y="5410200"/>
            <a:ext cx="7010400" cy="121920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Click </a:t>
            </a:r>
            <a:r>
              <a:rPr lang="en-US" sz="2400" dirty="0" smtClean="0"/>
              <a:t>here</a:t>
            </a:r>
          </a:p>
          <a:p>
            <a:pPr algn="ctr"/>
            <a:r>
              <a:rPr lang="en-US" sz="2400" dirty="0" smtClean="0">
                <a:hlinkClick r:id="rId6"/>
              </a:rPr>
              <a:t>https://propliners.in/world-trade-center-greater-noida/</a:t>
            </a:r>
            <a:endParaRPr lang="en-US" sz="2400" dirty="0"/>
          </a:p>
        </p:txBody>
      </p:sp>
      <p:pic>
        <p:nvPicPr>
          <p:cNvPr id="10" name="Picture 9" descr="world trade centre yamuna expressway2.jpg">
            <a:hlinkClick r:id="rId6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4400" y="1828800"/>
            <a:ext cx="5486400" cy="313508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pic>
        <p:nvPicPr>
          <p:cNvPr id="6" name="Picture 5" descr="logo small.jp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04800"/>
            <a:ext cx="2209800" cy="7366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09600" y="2136339"/>
            <a:ext cx="6629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The </a:t>
            </a:r>
            <a:r>
              <a:rPr lang="en-US" sz="2800" dirty="0" err="1" smtClean="0"/>
              <a:t>corenthum</a:t>
            </a:r>
            <a:r>
              <a:rPr lang="en-US" sz="2800" dirty="0" smtClean="0"/>
              <a:t> sector 62 </a:t>
            </a:r>
            <a:r>
              <a:rPr lang="en-US" sz="2800" dirty="0" err="1" smtClean="0"/>
              <a:t>noida</a:t>
            </a:r>
            <a:r>
              <a:rPr lang="en-US" sz="2800" dirty="0" smtClean="0"/>
              <a:t> is located on main </a:t>
            </a:r>
            <a:r>
              <a:rPr lang="en-US" sz="2800" dirty="0" err="1" smtClean="0"/>
              <a:t>fortis</a:t>
            </a:r>
            <a:r>
              <a:rPr lang="en-US" sz="2800" dirty="0" smtClean="0"/>
              <a:t> hospital lane in sector 62 </a:t>
            </a:r>
            <a:r>
              <a:rPr lang="en-US" sz="2800" dirty="0" err="1" smtClean="0"/>
              <a:t>noida</a:t>
            </a:r>
            <a:r>
              <a:rPr lang="en-US" sz="2800" dirty="0" smtClean="0"/>
              <a:t>. this project is very close to NH24 and </a:t>
            </a:r>
            <a:r>
              <a:rPr lang="en-US" sz="2800" dirty="0" err="1" smtClean="0"/>
              <a:t>noida</a:t>
            </a:r>
            <a:r>
              <a:rPr lang="en-US" sz="2800" dirty="0" smtClean="0"/>
              <a:t> expo-center. This complex is located on plot no A41 which is a corner plot surrounded by 60 meter &amp; 30 meter wide roads. </a:t>
            </a:r>
            <a:endParaRPr lang="en-US" sz="2800" dirty="0"/>
          </a:p>
        </p:txBody>
      </p:sp>
      <p:sp>
        <p:nvSpPr>
          <p:cNvPr id="10" name="Rounded Rectangle 9">
            <a:hlinkClick r:id="rId5"/>
          </p:cNvPr>
          <p:cNvSpPr/>
          <p:nvPr/>
        </p:nvSpPr>
        <p:spPr>
          <a:xfrm>
            <a:off x="2514600" y="304800"/>
            <a:ext cx="61722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World trade center </a:t>
            </a:r>
            <a:r>
              <a:rPr lang="en-US" sz="2400" dirty="0" err="1" smtClean="0"/>
              <a:t>yamuna</a:t>
            </a:r>
            <a:r>
              <a:rPr lang="en-US" sz="2400" dirty="0" smtClean="0"/>
              <a:t> expressway Greater </a:t>
            </a:r>
            <a:r>
              <a:rPr lang="en-US" sz="2400" dirty="0" err="1" smtClean="0"/>
              <a:t>Noida</a:t>
            </a:r>
            <a:r>
              <a:rPr lang="en-US" sz="2400" dirty="0" smtClean="0"/>
              <a:t>  </a:t>
            </a:r>
            <a:r>
              <a:rPr lang="en-US" sz="2400" dirty="0" smtClean="0"/>
              <a:t>9899920199</a:t>
            </a:r>
            <a:endParaRPr lang="en-US" sz="2400" dirty="0"/>
          </a:p>
        </p:txBody>
      </p:sp>
      <p:sp>
        <p:nvSpPr>
          <p:cNvPr id="11" name="Oval 10">
            <a:hlinkClick r:id="rId5"/>
          </p:cNvPr>
          <p:cNvSpPr/>
          <p:nvPr/>
        </p:nvSpPr>
        <p:spPr>
          <a:xfrm>
            <a:off x="381000" y="5410200"/>
            <a:ext cx="7010400" cy="121920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Click </a:t>
            </a:r>
            <a:r>
              <a:rPr lang="en-US" sz="2400" dirty="0" smtClean="0"/>
              <a:t>here</a:t>
            </a:r>
          </a:p>
          <a:p>
            <a:pPr algn="ctr"/>
            <a:r>
              <a:rPr lang="en-US" sz="2400" dirty="0" smtClean="0">
                <a:hlinkClick r:id="rId6"/>
              </a:rPr>
              <a:t>https://propliners.in/world-trade-center-greater-noida/</a:t>
            </a:r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pic>
        <p:nvPicPr>
          <p:cNvPr id="5" name="Picture 4" descr="logo small.jp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04800"/>
            <a:ext cx="2209800" cy="736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838200" y="2286000"/>
            <a:ext cx="67056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This complex is having ample space for car parking with double basement and surface </a:t>
            </a:r>
            <a:r>
              <a:rPr lang="en-US" sz="2800" dirty="0" err="1" smtClean="0"/>
              <a:t>area.The</a:t>
            </a:r>
            <a:r>
              <a:rPr lang="en-US" sz="2800" dirty="0" smtClean="0"/>
              <a:t> </a:t>
            </a:r>
            <a:r>
              <a:rPr lang="en-US" sz="2800" dirty="0" err="1" smtClean="0"/>
              <a:t>corenthum</a:t>
            </a:r>
            <a:r>
              <a:rPr lang="en-US" sz="2800" dirty="0" smtClean="0"/>
              <a:t> sector 62 </a:t>
            </a:r>
            <a:r>
              <a:rPr lang="en-US" sz="2800" dirty="0" err="1" smtClean="0"/>
              <a:t>noida</a:t>
            </a:r>
            <a:r>
              <a:rPr lang="en-US" sz="2800" dirty="0" smtClean="0"/>
              <a:t> is fully loaded with all modern amenities like 24 X 7 power backup,3 tier security,  Highly efficient chillers, food court etc.</a:t>
            </a:r>
            <a:endParaRPr lang="en-US" sz="2800" dirty="0"/>
          </a:p>
        </p:txBody>
      </p:sp>
      <p:sp>
        <p:nvSpPr>
          <p:cNvPr id="9" name="Rounded Rectangle 8">
            <a:hlinkClick r:id="rId5"/>
          </p:cNvPr>
          <p:cNvSpPr/>
          <p:nvPr/>
        </p:nvSpPr>
        <p:spPr>
          <a:xfrm>
            <a:off x="2514600" y="304800"/>
            <a:ext cx="61722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World trade center </a:t>
            </a:r>
            <a:r>
              <a:rPr lang="en-US" sz="2400" dirty="0" err="1" smtClean="0"/>
              <a:t>yamuna</a:t>
            </a:r>
            <a:r>
              <a:rPr lang="en-US" sz="2400" dirty="0" smtClean="0"/>
              <a:t> expressway Greater </a:t>
            </a:r>
            <a:r>
              <a:rPr lang="en-US" sz="2400" dirty="0" err="1" smtClean="0"/>
              <a:t>Noida</a:t>
            </a:r>
            <a:r>
              <a:rPr lang="en-US" sz="2400" dirty="0" smtClean="0"/>
              <a:t>  </a:t>
            </a:r>
            <a:r>
              <a:rPr lang="en-US" sz="2400" dirty="0" smtClean="0"/>
              <a:t>9899920199</a:t>
            </a:r>
            <a:endParaRPr lang="en-US" sz="2400" dirty="0"/>
          </a:p>
        </p:txBody>
      </p:sp>
      <p:sp>
        <p:nvSpPr>
          <p:cNvPr id="10" name="Oval 9">
            <a:hlinkClick r:id="rId5"/>
          </p:cNvPr>
          <p:cNvSpPr/>
          <p:nvPr/>
        </p:nvSpPr>
        <p:spPr>
          <a:xfrm>
            <a:off x="381000" y="5410200"/>
            <a:ext cx="7010400" cy="121920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Click </a:t>
            </a:r>
            <a:r>
              <a:rPr lang="en-US" sz="2400" dirty="0" smtClean="0"/>
              <a:t>here</a:t>
            </a:r>
          </a:p>
          <a:p>
            <a:pPr algn="ctr"/>
            <a:r>
              <a:rPr lang="en-US" sz="2400" dirty="0" smtClean="0">
                <a:hlinkClick r:id="rId6"/>
              </a:rPr>
              <a:t>https://propliners.in/world-trade-center-greater-noida/</a:t>
            </a:r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pic>
        <p:nvPicPr>
          <p:cNvPr id="5" name="Picture 4" descr="logo small.jp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04800"/>
            <a:ext cx="2209800" cy="736600"/>
          </a:xfrm>
          <a:prstGeom prst="rect">
            <a:avLst/>
          </a:prstGeom>
        </p:spPr>
      </p:pic>
      <p:sp>
        <p:nvSpPr>
          <p:cNvPr id="8" name="Rounded Rectangle 7">
            <a:hlinkClick r:id="rId5"/>
          </p:cNvPr>
          <p:cNvSpPr/>
          <p:nvPr/>
        </p:nvSpPr>
        <p:spPr>
          <a:xfrm>
            <a:off x="2514600" y="304800"/>
            <a:ext cx="61722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World trade center </a:t>
            </a:r>
            <a:r>
              <a:rPr lang="en-US" sz="2400" dirty="0" err="1" smtClean="0"/>
              <a:t>yamuna</a:t>
            </a:r>
            <a:r>
              <a:rPr lang="en-US" sz="2400" dirty="0" smtClean="0"/>
              <a:t> expressway Greater </a:t>
            </a:r>
            <a:r>
              <a:rPr lang="en-US" sz="2400" dirty="0" err="1" smtClean="0"/>
              <a:t>Noida</a:t>
            </a:r>
            <a:r>
              <a:rPr lang="en-US" sz="2400" dirty="0" smtClean="0"/>
              <a:t>  </a:t>
            </a:r>
            <a:r>
              <a:rPr lang="en-US" sz="2400" dirty="0" smtClean="0"/>
              <a:t>9899920199</a:t>
            </a:r>
            <a:endParaRPr lang="en-US" sz="2400" dirty="0"/>
          </a:p>
        </p:txBody>
      </p:sp>
      <p:pic>
        <p:nvPicPr>
          <p:cNvPr id="10" name="Content Placeholder 9" descr="world trade centre yamuna expressway3.jpg"/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1752600" y="2252095"/>
            <a:ext cx="5334000" cy="3048000"/>
          </a:xfrm>
        </p:spPr>
      </p:pic>
      <p:sp>
        <p:nvSpPr>
          <p:cNvPr id="12" name="Oval 11">
            <a:hlinkClick r:id="rId5"/>
          </p:cNvPr>
          <p:cNvSpPr/>
          <p:nvPr/>
        </p:nvSpPr>
        <p:spPr>
          <a:xfrm>
            <a:off x="381000" y="5410200"/>
            <a:ext cx="7010400" cy="121920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Click </a:t>
            </a:r>
            <a:r>
              <a:rPr lang="en-US" sz="2400" dirty="0" smtClean="0"/>
              <a:t>here</a:t>
            </a:r>
          </a:p>
          <a:p>
            <a:pPr algn="ctr"/>
            <a:r>
              <a:rPr lang="en-US" sz="2400" dirty="0" smtClean="0">
                <a:hlinkClick r:id="rId7"/>
              </a:rPr>
              <a:t>https://propliners.in/world-trade-center-greater-noida/</a:t>
            </a:r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7" descr="thank you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754346"/>
            <a:ext cx="6934200" cy="3553778"/>
          </a:xfrm>
        </p:spPr>
      </p:pic>
      <p:pic>
        <p:nvPicPr>
          <p:cNvPr id="4" name="Content Placeholder 3" descr="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pic>
        <p:nvPicPr>
          <p:cNvPr id="5" name="Picture 4" descr="logo small.jpg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04800"/>
            <a:ext cx="2209800" cy="736600"/>
          </a:xfrm>
          <a:prstGeom prst="rect">
            <a:avLst/>
          </a:prstGeom>
        </p:spPr>
      </p:pic>
      <p:pic>
        <p:nvPicPr>
          <p:cNvPr id="10" name="Picture 9" descr="thank you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295400"/>
            <a:ext cx="9144000" cy="4038600"/>
          </a:xfrm>
          <a:prstGeom prst="rect">
            <a:avLst/>
          </a:prstGeom>
        </p:spPr>
      </p:pic>
      <p:sp>
        <p:nvSpPr>
          <p:cNvPr id="9" name="Rounded Rectangle 8">
            <a:hlinkClick r:id="rId6"/>
          </p:cNvPr>
          <p:cNvSpPr/>
          <p:nvPr/>
        </p:nvSpPr>
        <p:spPr>
          <a:xfrm>
            <a:off x="2514600" y="304800"/>
            <a:ext cx="61722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World trade center </a:t>
            </a:r>
            <a:r>
              <a:rPr lang="en-US" sz="2400" dirty="0" err="1" smtClean="0"/>
              <a:t>yamuna</a:t>
            </a:r>
            <a:r>
              <a:rPr lang="en-US" sz="2400" dirty="0" smtClean="0"/>
              <a:t> expressway Greater </a:t>
            </a:r>
            <a:r>
              <a:rPr lang="en-US" sz="2400" dirty="0" err="1" smtClean="0"/>
              <a:t>Noida</a:t>
            </a:r>
            <a:r>
              <a:rPr lang="en-US" sz="2400" dirty="0" smtClean="0"/>
              <a:t>  </a:t>
            </a:r>
            <a:r>
              <a:rPr lang="en-US" sz="2400" dirty="0" smtClean="0"/>
              <a:t>9899920199</a:t>
            </a:r>
            <a:endParaRPr lang="en-US" sz="2400" dirty="0"/>
          </a:p>
        </p:txBody>
      </p:sp>
      <p:sp>
        <p:nvSpPr>
          <p:cNvPr id="11" name="Oval 10">
            <a:hlinkClick r:id="rId6"/>
          </p:cNvPr>
          <p:cNvSpPr/>
          <p:nvPr/>
        </p:nvSpPr>
        <p:spPr>
          <a:xfrm>
            <a:off x="381000" y="5410200"/>
            <a:ext cx="7010400" cy="121920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Click </a:t>
            </a:r>
            <a:r>
              <a:rPr lang="en-US" sz="2400" dirty="0" smtClean="0"/>
              <a:t>here</a:t>
            </a:r>
          </a:p>
          <a:p>
            <a:pPr algn="ctr"/>
            <a:r>
              <a:rPr lang="en-US" sz="2400" dirty="0" smtClean="0">
                <a:hlinkClick r:id="rId7"/>
              </a:rPr>
              <a:t>https://propliners.in/world-trade-center-greater-noida/</a:t>
            </a:r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156</Words>
  <Application>Microsoft Office PowerPoint</Application>
  <PresentationFormat>On-screen Show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himanshu</dc:creator>
  <cp:lastModifiedBy>himanshu</cp:lastModifiedBy>
  <cp:revision>9</cp:revision>
  <dcterms:created xsi:type="dcterms:W3CDTF">2006-08-16T00:00:00Z</dcterms:created>
  <dcterms:modified xsi:type="dcterms:W3CDTF">2019-06-24T05:35:52Z</dcterms:modified>
</cp:coreProperties>
</file>