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403" y="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039817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274862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848529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703212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82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82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717313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754419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483789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688298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948893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793767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256556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751892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1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1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시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145:1.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나의 임금님이신 하나님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내가 주님을 높이며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주님의 이름을 영원토록 송축하렵니다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시편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145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편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41280432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시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145:10.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주님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주님께서 지으신 모든 피조물이 주님께 감사 찬송을 드리며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주님의 성도들이 주님을 찬송합니다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시편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145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편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93570763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시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145:11.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성도들이 주님의 나라의 영광을 말하며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주님의 위대하신 행적을 말하는 것은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시편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145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편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89903467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시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145:12.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주님의 위대하신 위엄과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주님의 나라의 찬란한 영광을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사람들에게 알리려 함입니다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시편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145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편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24678680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시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145:13.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주님의 나라는 영원한 나라이며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주님의 다스리심은 영원무궁 합니다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(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주님이 하시는 말씀은 모두 다 진실하고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 모든 업적에는 사랑이 담겨 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.)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시편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145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편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16033814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시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145:14.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주님은 넘어지는 사람은 누구든지 붙들어 주시며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짓눌린 사람은 누구든지 일으켜 세우신다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시편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145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편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82817297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시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145:15.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만물이 모두 주님만을 바라보며 기다리니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주님께서 때를 따라 그들에게 먹거리를 주신다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시편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145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편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15049855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시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145:16.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주님께서는 손을 펴시어서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살아 있는 피조물의 온갖 소원을 만족스럽게 이루어 주십니다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시편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145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편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11846320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시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145:17.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주님이 하시는 그 모든 일은 의롭다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주님은 모든 일을 사랑으로 하신다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시편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145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편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96804102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시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145:18.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주님은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주님을 부르는 모든 사람에게 가까이 계시고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진심으로 부르는 모든 사람에게 가까이 계신다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시편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145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편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3698088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시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145:19.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주님은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당신을 경외하는 사람의 소원을 이루어 주시고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그들의 부르짖는 소리를 듣고 구원해 주신다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시편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145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편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445299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시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145:2.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내가 날마다 주님을 송축하며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영원토록 주님의 이름을 송축하렵니다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시편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145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편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47069409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시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145:20.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주님은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당신을 사랑하는 사람은 누구나 지켜 주시며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악한 사람은 누구든지 다 멸하신다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시편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145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편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77493615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시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145:21.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나는 내 입으로 주님을 찬양하련다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육체를 가진 사람이면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누구나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주님의 거룩한 이름을 영원히 찬송하여라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시편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145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편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6614136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시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145:3.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주님은 위대하시니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그지없이 찬양받으실 분이시다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 위대하심은 측량할 길이 없다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시편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145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편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0807715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시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145:4.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주님께서 하신 일을 우리가 대대로 칭송하고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주님의 위대한 행적을 세세에 선포하렵니다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시편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145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편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76645595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시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145:5.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주님의 찬란하고 영광스러운 위엄과 주님의 놀라운 기적을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내가 가슴 깊이 새기렵니다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시편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145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편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6892760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시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145:6.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사람들은 주님의 두려운 권능을 말하며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나는 주님의 위대하심을 선포하렵니다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시편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145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편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7270590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시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145:7.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사람들은 한량없는 주님의 은혜를 기념하면서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주님의 의를 노래할 것입니다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시편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145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편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97052677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시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145:8.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주님은 은혜롭고 자비로우시며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노하기를 더디하시며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인자하심이 크시다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시편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145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편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38482159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시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145:9.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주님은 모든 만물을 은혜로 맞아 주시며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지으신 모든 피조물에게 긍휼을 베푸신다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시편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145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편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91643573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테마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</TotalTime>
  <Words>416</Words>
  <Application>Microsoft Office PowerPoint</Application>
  <PresentationFormat>화면 슬라이드 쇼(16:9)</PresentationFormat>
  <Paragraphs>42</Paragraphs>
  <Slides>21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21</vt:i4>
      </vt:variant>
    </vt:vector>
  </HeadingPairs>
  <TitlesOfParts>
    <vt:vector size="26" baseType="lpstr">
      <vt:lpstr>나눔스퀘어 ExtraBold</vt:lpstr>
      <vt:lpstr>Aptos</vt:lpstr>
      <vt:lpstr>Aptos Display</vt:lpstr>
      <vt:lpstr>Arial</vt:lpstr>
      <vt:lpstr>Office 테마</vt:lpstr>
      <vt:lpstr>시 145:1. 나의 임금님이신 하나님, 내가 주님을 높이며, 주님의 이름을 영원토록 송축하렵니다.</vt:lpstr>
      <vt:lpstr>시 145:2. 내가 날마다 주님을 송축하며, 영원토록 주님의 이름을 송축하렵니다.</vt:lpstr>
      <vt:lpstr>시 145:3. 주님은 위대하시니, 그지없이 찬양받으실 분이시다. 그 위대하심은 측량할 길이 없다.</vt:lpstr>
      <vt:lpstr>시 145:4. 주님께서 하신 일을 우리가 대대로 칭송하고, 주님의 위대한 행적을 세세에 선포하렵니다.</vt:lpstr>
      <vt:lpstr>시 145:5. 주님의 찬란하고 영광스러운 위엄과 주님의 놀라운 기적을, 내가 가슴 깊이 새기렵니다.</vt:lpstr>
      <vt:lpstr>시 145:6. 사람들은 주님의 두려운 권능을 말하며, 나는 주님의 위대하심을 선포하렵니다.</vt:lpstr>
      <vt:lpstr>시 145:7. 사람들은 한량없는 주님의 은혜를 기념하면서, 주님의 의를 노래할 것입니다.</vt:lpstr>
      <vt:lpstr>시 145:8. 주님은 은혜롭고 자비로우시며, 노하기를 더디하시며, 인자하심이 크시다.</vt:lpstr>
      <vt:lpstr>시 145:9. 주님은 모든 만물을 은혜로 맞아 주시며, 지으신 모든 피조물에게 긍휼을 베푸신다.</vt:lpstr>
      <vt:lpstr>시 145:10. 주님, 주님께서 지으신 모든 피조물이 주님께 감사 찬송을 드리며, 주님의 성도들이 주님을 찬송합니다.</vt:lpstr>
      <vt:lpstr>시 145:11. 성도들이 주님의 나라의 영광을 말하며, 주님의 위대하신 행적을 말하는 것은,</vt:lpstr>
      <vt:lpstr>시 145:12. 주님의 위대하신 위엄과, 주님의 나라의 찬란한 영광을, 사람들에게 알리려 함입니다.</vt:lpstr>
      <vt:lpstr>시 145:13. 주님의 나라는 영원한 나라이며, 주님의 다스리심은 영원무궁 합니다. (주님이 하시는 말씀은 모두 다 진실하고, 그 모든 업적에는 사랑이 담겨 있다.)</vt:lpstr>
      <vt:lpstr>시 145:14. 주님은 넘어지는 사람은 누구든지 붙들어 주시며, 짓눌린 사람은 누구든지 일으켜 세우신다.</vt:lpstr>
      <vt:lpstr>시 145:15. 만물이 모두 주님만을 바라보며 기다리니, 주님께서 때를 따라 그들에게 먹거리를 주신다.</vt:lpstr>
      <vt:lpstr>시 145:16. 주님께서는 손을 펴시어서, 살아 있는 피조물의 온갖 소원을 만족스럽게 이루어 주십니다.</vt:lpstr>
      <vt:lpstr>시 145:17. 주님이 하시는 그 모든 일은 의롭다. 주님은 모든 일을 사랑으로 하신다.</vt:lpstr>
      <vt:lpstr>시 145:18. 주님은, 주님을 부르는 모든 사람에게 가까이 계시고, 진심으로 부르는 모든 사람에게 가까이 계신다.</vt:lpstr>
      <vt:lpstr>시 145:19. 주님은, 당신을 경외하는 사람의 소원을 이루어 주시고, 그들의 부르짖는 소리를 듣고 구원해 주신다.</vt:lpstr>
      <vt:lpstr>시 145:20. 주님은, 당신을 사랑하는 사람은 누구나 지켜 주시며, 악한 사람은 누구든지 다 멸하신다.</vt:lpstr>
      <vt:lpstr>시 145:21. 나는 내 입으로 주님을 찬양하련다. 육체를 가진 사람이면, 누구나, 주님의 거룩한 이름을 영원히 찬송하여라.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맛있다 군만두</dc:creator>
  <cp:lastModifiedBy>맛있다 군만두</cp:lastModifiedBy>
  <cp:revision>3</cp:revision>
  <dcterms:created xsi:type="dcterms:W3CDTF">2024-10-24T03:26:06Z</dcterms:created>
  <dcterms:modified xsi:type="dcterms:W3CDTF">2024-10-24T03:33:05Z</dcterms:modified>
</cp:coreProperties>
</file>