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C3A274-0308-32A8-A304-91458AD36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803E53-5540-4012-91A5-E0B484B93A6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28D261-675C-8D9B-81BB-214BF2752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78AC27-EAAB-5D2C-F4A1-ECD62A41F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AD322C-08A1-4379-895D-0991E92CD3F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1427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FA598C-3F1F-E26C-C268-096DA7DC0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DA6A3D-3F35-43AB-953B-6D54C6BC640F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3492B0-0309-8B18-BE3F-F39562842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B22806-FC61-5E72-0BC2-8140FD9A5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8DF907-A5C0-4B97-A6D7-47966050CF5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88287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2718E-6854-3EA5-FEF0-4619C870E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AA349E-8C21-4189-A89B-30FF9A24D55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C11CC4-2DDA-1496-03C4-50698BF83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C7279C-752E-EC9E-2280-B85F59AF9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59C0C-9CA8-404D-B07D-282F7BA9C22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16308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6350BE-F12C-9D68-BDFC-5A03DA2F9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293007-617A-4B76-A4A8-BE8F3595060F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213CA-2F0E-6DBA-180F-FBD854797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5408E7-12C9-4874-0D3D-089D378E7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5B933E-7B75-424B-8201-0B515500F3E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7110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95000D-D4E9-6A3E-9060-FC6A47A6A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F16ECF-D97F-4DBC-BE68-883131897A3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3ABC43-9BC8-7446-3976-66A272663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19D85B-B3FC-4168-53F9-5CFFC63AE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84B4D-3CF2-4C2C-A04B-546B9FD1CB0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41656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93FCD34-D0C4-C286-308F-4B6ECDA5D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FB8EA1-1DEA-48EA-B3B8-769E060A3850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3FCB615-2CAD-D020-4EC8-6696BC17D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D9948C6-1375-8201-CA83-7D07D94A8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939681-E55F-4311-9F5D-8B16CEB1B33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08340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C590A42-788F-B32D-BA5C-D65C56495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F836BF-A3FB-4AA3-98F4-13B6BBBF3E5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9832831-B93F-2C11-B55D-FC99F1C88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72054DE-E9FC-E070-A196-0CC4B289A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995BAF-043E-4CC8-BE72-B7024D096C5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45015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BDEA8FD-B3F9-719D-9B27-E2FD80C74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480376-5AF7-41C7-A1CF-DB87B4A3A254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7E6A637-C9C9-E173-203F-52DD10161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8516CC4-605A-2F1B-F591-AAF0C2157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CBBA79-23C8-4BCA-BFD9-C638B646604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42649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2FAB7C1-6A38-B41C-C006-0BC58E73F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D15279-181E-4A07-8F7C-7FD425970BC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1F9C491-0CDB-B7C2-0B38-639308C1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361957E-46C3-2776-145F-47909EA05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7CA5D-33A3-4F99-AF17-804A8B4C32D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7514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6B0B0EF-FEEA-D854-0AE8-29598F73A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BDDFB8-7ACE-471B-85C9-E0BC97DCD62A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D9006D3-7720-9134-1FEE-BC0447D5B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3B8D74A-ABF7-F3C5-DBF8-D0B05AB18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E76B-6B9E-44E4-8202-DF5A6BB38BF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79766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1AC235C-DCA3-601E-8992-CB51EC66C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98E01F-F0CD-4D12-AB37-BF2498AB009F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645DB74-2140-7B15-E366-E6AF4F2AD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0CDB2F8-8C0F-8A15-0256-4AD95B35A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3EC468-97C3-4FCA-8696-400EE49FD3F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46990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78033D8-3322-3A7C-27EE-D2939D95B4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E26D5995-F032-F331-0B6A-A9B6493729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CA285D-FB1E-95CB-F31B-9FA830B1B9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6633B53B-686C-4D3C-976A-39F4B95CEB74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CF4DEA-D8A6-3DBE-9481-F508355F84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A09CD2-5407-8E71-2174-5C30029BBC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2523AFEB-DE45-4650-BD88-05772561F46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BC4AEEED-FAF6-CC57-BB85-290F80FD11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03594E38-D0AE-4C70-BEEE-AF0A63917BBE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0534FF15-2895-9DDA-5DBB-30F87682CC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2BDEF229-82F5-6412-3CFB-072E5C58F6E6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206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E564CA4-D7DB-A4D5-7E32-3C52B771A9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207204B-32F7-AAA3-AF59-1CA96C334E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3A03E07F-9956-77A0-0FBF-2160318C8983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206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98E0D49-DCBE-6433-6729-8220E5158C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A9BCD8D-5539-2628-9936-6938748EA9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210FDDAE-8560-2B77-4734-DA09D2A345FF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2060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F7A2EF32-A92E-C40B-3AB4-677A804095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181584F-7F10-AD16-A9F8-CC7F57EF95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2CD000EF-4C78-8CAF-82C9-A507C690CC1F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2058" name="Picture 15">
              <a:extLst>
                <a:ext uri="{FF2B5EF4-FFF2-40B4-BE49-F238E27FC236}">
                  <a16:creationId xmlns:a16="http://schemas.microsoft.com/office/drawing/2014/main" id="{7BA33DE4-986A-BD8D-2434-EE53DF19FF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AE4A30D-87DE-98C1-630E-CCB8FA7B68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2055" name="Group 17">
            <a:extLst>
              <a:ext uri="{FF2B5EF4-FFF2-40B4-BE49-F238E27FC236}">
                <a16:creationId xmlns:a16="http://schemas.microsoft.com/office/drawing/2014/main" id="{B353A08B-CA2B-35CF-3811-F4AE36ABAD5C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2056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4261E144-468B-2853-1558-54F71343B0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1C921DCF-09A4-991E-0EDC-EE1AB204DB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0">
            <a:extLst>
              <a:ext uri="{FF2B5EF4-FFF2-40B4-BE49-F238E27FC236}">
                <a16:creationId xmlns:a16="http://schemas.microsoft.com/office/drawing/2014/main" id="{B1F1239C-4DE1-A4C8-7A5A-58AF3E6FA1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D75F196E-E414-8D08-A229-E2356CC14CAB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128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14813B1-A3FA-E984-9C51-A1C19D9318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75D00A9-A66B-64AC-05F9-DEBFF237B1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83CD274D-25F9-0DF9-7500-416D4EDCB443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127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4CB2DB5-8934-324A-B942-797BB283BB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E3D8ECF-14AC-58E9-935D-8BE0F2BB7B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19289F6C-DC32-87FD-E9CB-D13377E38797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1276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0B79B69E-9CCF-535A-DAC4-624BF17083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BDFFE99-BF49-BAAA-D82B-9A566F6C3D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14">
            <a:extLst>
              <a:ext uri="{FF2B5EF4-FFF2-40B4-BE49-F238E27FC236}">
                <a16:creationId xmlns:a16="http://schemas.microsoft.com/office/drawing/2014/main" id="{D9797EF7-E693-039F-39F5-7E0D1628D8BC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1274" name="Picture 15">
              <a:extLst>
                <a:ext uri="{FF2B5EF4-FFF2-40B4-BE49-F238E27FC236}">
                  <a16:creationId xmlns:a16="http://schemas.microsoft.com/office/drawing/2014/main" id="{34CA82CD-DB74-FE24-F92D-99374EE3EB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5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3F490A9-1D5F-2090-5734-8893EDD018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1271" name="Group 17">
            <a:extLst>
              <a:ext uri="{FF2B5EF4-FFF2-40B4-BE49-F238E27FC236}">
                <a16:creationId xmlns:a16="http://schemas.microsoft.com/office/drawing/2014/main" id="{EE3441D7-91F2-172E-90C0-24519C272479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1272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0FC2EA0A-3747-EF82-B8EA-D2A97ABF3F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3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5858C69E-188D-0103-8E88-DBB2C1E213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0">
            <a:extLst>
              <a:ext uri="{FF2B5EF4-FFF2-40B4-BE49-F238E27FC236}">
                <a16:creationId xmlns:a16="http://schemas.microsoft.com/office/drawing/2014/main" id="{10F26CDC-87F1-06E8-AC41-FBB509092A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BF66BE00-3B66-3AD5-FA29-95037070B0DB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308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D14028C-96E5-AD2E-96A0-F10C15573D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A5B864E-D755-0CBB-3CA4-E3CD7ED639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CD4AD2F6-54A6-B80D-69B7-98C9FA0E6370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308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30169A7-15AE-1575-C6D4-FC9F5280BC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C50CE52-D51F-EA6B-2FC7-FE57A96CAA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796BFAC3-62F9-CC8A-A48D-62D2CFA56C8B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3084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AA17E39-D960-F250-BB30-79AE0388D6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68FC55A-0552-863C-8410-2CE61B749E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B900F2EE-8290-AE84-7EC5-03588B48C47A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3082" name="Picture 15">
              <a:extLst>
                <a:ext uri="{FF2B5EF4-FFF2-40B4-BE49-F238E27FC236}">
                  <a16:creationId xmlns:a16="http://schemas.microsoft.com/office/drawing/2014/main" id="{1847EDBC-5295-11C3-BE27-79A2D16334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C38DE514-F2F6-42D1-B72F-07E34789C7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3079" name="Group 17">
            <a:extLst>
              <a:ext uri="{FF2B5EF4-FFF2-40B4-BE49-F238E27FC236}">
                <a16:creationId xmlns:a16="http://schemas.microsoft.com/office/drawing/2014/main" id="{98BC3507-1A51-7751-D2D0-3CEC43B881A7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3080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0670C96E-FF1C-2B4D-D8D9-6B643B4327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128A249F-CEFC-2F18-0C07-8C96F33345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F27AE0E1-7B1F-7B83-147C-BEA41D6F73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B66EE4B3-0108-E6F7-17E0-408D1B296B73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411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E1A112F-F2FB-ADAD-4356-97E616886F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322F85E-3DCC-8D14-315E-AE0D2113B3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F081DB93-9099-6B6D-FBCD-BBDEABEEFD73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411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CDBAACE-3394-2F50-21EF-D23B3F7222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C4288F5-9C30-E54F-DA3F-7F91D10F68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BA2237D1-7F65-3640-0D2C-017CBEC80EEF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4108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537B20C-E902-4CFD-1DEA-75A7C4B292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0ACBF00-3EA1-6B4C-23B5-7A80222375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951AB82B-967E-1725-26D7-3C1E21727573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4106" name="Picture 15">
              <a:extLst>
                <a:ext uri="{FF2B5EF4-FFF2-40B4-BE49-F238E27FC236}">
                  <a16:creationId xmlns:a16="http://schemas.microsoft.com/office/drawing/2014/main" id="{F1AAC80D-4D36-C9D4-8434-42A70E4C9D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F513B4E6-A157-B985-AD74-4C0091C59C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4103" name="Group 17">
            <a:extLst>
              <a:ext uri="{FF2B5EF4-FFF2-40B4-BE49-F238E27FC236}">
                <a16:creationId xmlns:a16="http://schemas.microsoft.com/office/drawing/2014/main" id="{4D3250EB-B5C8-661C-539A-FB5135DA8A1D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4104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A506F82E-4D86-1FB3-D63C-A4D5EFCD64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FBF05CD5-3B54-D77B-3DBE-36293BD716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0">
            <a:extLst>
              <a:ext uri="{FF2B5EF4-FFF2-40B4-BE49-F238E27FC236}">
                <a16:creationId xmlns:a16="http://schemas.microsoft.com/office/drawing/2014/main" id="{9A5FE2B9-1F5B-DCCA-A695-B7CD100011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90532973-A22C-616B-8F54-EF789164BE60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513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F04FF8C-300E-B7A0-E4CC-F3484466C7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D79FDB5-12FF-EB8C-5312-63A2C7CE58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C65A693B-39B3-FFB8-7A2F-ABAC9F5F841D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513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D14180C-49B0-2A21-3936-81130778FF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22670C1-7AF6-5BE8-E40C-30B4930549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F2E6B039-4275-A06E-CC04-AD57E6F4EB72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5132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63FCBE36-76FF-1E5C-D4ED-412D0BC0F8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442B387-C771-2E6E-B275-EFCD3000B6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A05517C5-F7D4-54BB-AEBB-FE7FDF325E91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5130" name="Picture 15">
              <a:extLst>
                <a:ext uri="{FF2B5EF4-FFF2-40B4-BE49-F238E27FC236}">
                  <a16:creationId xmlns:a16="http://schemas.microsoft.com/office/drawing/2014/main" id="{2AD753FD-DCB4-EABD-43CB-046FFB7DE2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CA683EFB-2D85-DCE0-5F97-67560F70FA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5127" name="Group 17">
            <a:extLst>
              <a:ext uri="{FF2B5EF4-FFF2-40B4-BE49-F238E27FC236}">
                <a16:creationId xmlns:a16="http://schemas.microsoft.com/office/drawing/2014/main" id="{7EBC8CFF-5C61-6B99-6F72-0ECE7B1DF6E1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5128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A85EFB30-5482-468E-6694-68524C9CD8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B1EF7971-BE58-6DA9-8B50-608B42C2B1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6722D7C2-A63E-B648-10A5-4AD145FFFF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9CD6A1D8-2D15-99D1-80F3-2F251C47C3C0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616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FC95A05-5498-4EC1-5CD4-D62E8F4A28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F40EC3E-42DB-D9C3-5955-6971B7C106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329CCA63-4AE8-5792-17C9-54A1B1F699E8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615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EAE86AE-89B1-9A3C-E603-A1BEA920C8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27A55E0-6BBA-9838-238E-9A943BBF82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55EFC5AE-7001-6F67-1BD6-DDB3F3833769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6156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393BC079-0092-E26F-DAEE-32F412C150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CDE026C-F024-566B-5EF2-A310A0C03D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BD9B0FEB-BDFE-5052-3908-A22268A63BD4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6154" name="Picture 15">
              <a:extLst>
                <a:ext uri="{FF2B5EF4-FFF2-40B4-BE49-F238E27FC236}">
                  <a16:creationId xmlns:a16="http://schemas.microsoft.com/office/drawing/2014/main" id="{457AAB28-C199-E1AB-63BA-0190E77566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1FB8309A-D895-DC13-1C73-2F1FF1E3A6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6151" name="Group 17">
            <a:extLst>
              <a:ext uri="{FF2B5EF4-FFF2-40B4-BE49-F238E27FC236}">
                <a16:creationId xmlns:a16="http://schemas.microsoft.com/office/drawing/2014/main" id="{9163B96A-A8BC-5476-63CB-3C0C16E78750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6152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4B30285B-FE25-1C88-0F5C-E447A48D8C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77842745-6841-A26F-622A-CACD64CAD1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0">
            <a:extLst>
              <a:ext uri="{FF2B5EF4-FFF2-40B4-BE49-F238E27FC236}">
                <a16:creationId xmlns:a16="http://schemas.microsoft.com/office/drawing/2014/main" id="{BEC83ADB-DAFB-389D-9B68-E1182B64AE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29E79792-8DF0-2B2D-EBDD-6BCF43497FC0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718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73B0962-13D4-E940-B15F-AC150FD6D7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C88494E-07F6-3ADC-EF03-A949261B24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DB191780-6A68-8D53-E27C-A122EBC576FA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718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94C8F74-2AF8-72DD-C811-0D3ACF5C09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9238BDF-FEBC-8BF6-36BF-C52C676EF2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BBF78F0F-37A2-00F0-CD20-711D5EB32BDE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7180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B6989E9A-7997-458E-A772-9E6500D763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CE3A848-74A6-555A-4214-267814C5C9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4FFD0F80-26B1-0EB6-DCE1-9E92919118F0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7178" name="Picture 15">
              <a:extLst>
                <a:ext uri="{FF2B5EF4-FFF2-40B4-BE49-F238E27FC236}">
                  <a16:creationId xmlns:a16="http://schemas.microsoft.com/office/drawing/2014/main" id="{2B5F0E87-1B8C-319E-A6E4-D4B81F5DDD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2E4E35F-5DC0-247E-CD90-11BEAE908E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7175" name="Group 17">
            <a:extLst>
              <a:ext uri="{FF2B5EF4-FFF2-40B4-BE49-F238E27FC236}">
                <a16:creationId xmlns:a16="http://schemas.microsoft.com/office/drawing/2014/main" id="{A0E3BF49-5B9B-0D9D-EE45-72242CA92A30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7176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68F3C7A2-D7E7-7608-FE43-B5B2E6C207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9E733CA1-A5E6-B0E5-39FE-DE878DBCAD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C3E0787E-BB7B-5BB5-1439-3F5A92BDB9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1584D29A-3719-18B8-1032-7E6225B314F5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820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2464F9D-1EF4-061F-8A74-C87B260F64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8241F09-61D0-E0C2-96A3-510A3F0534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3C4641C5-6394-7E54-B9EC-748923A62951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820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BA9870B-33B4-24E8-B7F9-0DBE1F6BFA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1C195A2-84BB-5E3A-BEEB-94579A3474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187E53F1-DCA7-BC8F-8C3E-8EFF6FB0F50E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8204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F492AB1C-3F9D-AB4D-6570-585AD9E432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EADDE84-BC57-A0E1-A2F4-C0C71A414D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6BB3D9D7-04E6-64D3-29DC-789F7AD7C805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8202" name="Picture 15">
              <a:extLst>
                <a:ext uri="{FF2B5EF4-FFF2-40B4-BE49-F238E27FC236}">
                  <a16:creationId xmlns:a16="http://schemas.microsoft.com/office/drawing/2014/main" id="{5F7C2156-E2CF-C454-1DAE-543D825EFC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F78A6692-8C2C-9E8E-7A51-8591D4DD5E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8199" name="Group 17">
            <a:extLst>
              <a:ext uri="{FF2B5EF4-FFF2-40B4-BE49-F238E27FC236}">
                <a16:creationId xmlns:a16="http://schemas.microsoft.com/office/drawing/2014/main" id="{95420B84-BDFB-883F-37A5-999552DBF676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8200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5C5C12B7-7B5F-F572-D428-437A03B92F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E65CDE5E-FBDE-63FD-433D-C65A117CF5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0">
            <a:extLst>
              <a:ext uri="{FF2B5EF4-FFF2-40B4-BE49-F238E27FC236}">
                <a16:creationId xmlns:a16="http://schemas.microsoft.com/office/drawing/2014/main" id="{961DC4AE-0E57-4565-FE59-9EA315B0D8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EA6710E9-94F0-E735-2303-628002197DED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923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4C2FA31-F2F6-619C-9E38-82A3584D05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B8AB895-FD54-04F6-6D8E-2A3B9A12CB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642D956E-89F0-6A96-7141-7E8BE9AC7E06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923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4B0ACA7-9090-58B6-B85D-99F2317FC3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6F58E00-9F43-F891-15DA-673697DFF3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F6705029-F524-4E6C-51D5-0E794C907388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9228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670B9FB-C48E-038C-857F-6E7113324C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ABAC587-EA16-3DEC-9EEC-3A414A0915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C4CE5442-D272-E61C-DE82-F13A454DF510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9226" name="Picture 15">
              <a:extLst>
                <a:ext uri="{FF2B5EF4-FFF2-40B4-BE49-F238E27FC236}">
                  <a16:creationId xmlns:a16="http://schemas.microsoft.com/office/drawing/2014/main" id="{3256FAF9-5BD9-538F-F176-F861F96207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351C15DC-713B-4FB9-C145-562A6F452A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9223" name="Group 17">
            <a:extLst>
              <a:ext uri="{FF2B5EF4-FFF2-40B4-BE49-F238E27FC236}">
                <a16:creationId xmlns:a16="http://schemas.microsoft.com/office/drawing/2014/main" id="{31A3E5D7-B3B4-8655-863C-412D1FAF09EE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9224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F65B8814-EA4E-4B99-5DB8-20FAD41557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8B679507-6932-7895-9575-18EC3F1DD6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7F49B75C-43BC-833C-2880-422022C536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C26BB606-F87C-A554-4B52-249F32C6F792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025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C55E859-45EE-7BC3-D270-C5A74DBC8D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33B3C8E-83A0-EBCB-230C-24B4D6F8C9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71B1E1D9-25E3-C4E8-F98C-1B297B22279B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025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4CF435F-785A-8B2E-0148-6B40127C62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B294F2A-7C22-9C05-31D3-D14F85F349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CE010918-1C0C-C231-F5C4-50DAC166C820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0252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AAD01FC-DE54-C766-98D9-818DBCBE4B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350B85D-FC8A-14E8-3A55-CBC7DFDAB8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14">
            <a:extLst>
              <a:ext uri="{FF2B5EF4-FFF2-40B4-BE49-F238E27FC236}">
                <a16:creationId xmlns:a16="http://schemas.microsoft.com/office/drawing/2014/main" id="{B04C5782-C83E-F268-A1CE-D024E6BEAE6D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0250" name="Picture 15">
              <a:extLst>
                <a:ext uri="{FF2B5EF4-FFF2-40B4-BE49-F238E27FC236}">
                  <a16:creationId xmlns:a16="http://schemas.microsoft.com/office/drawing/2014/main" id="{B042437B-0AC3-22FB-119A-6A709E84AD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7C6BC26-0718-E200-BF62-FFDA26C81C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0247" name="Group 17">
            <a:extLst>
              <a:ext uri="{FF2B5EF4-FFF2-40B4-BE49-F238E27FC236}">
                <a16:creationId xmlns:a16="http://schemas.microsoft.com/office/drawing/2014/main" id="{79D3C5EE-5AFB-2DE0-D4D6-2AA50905D044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0248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967A994C-8B5F-97F0-1ABF-CFB8DF2CF1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4E063DCB-D438-C49A-F560-CA0C388DED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</TotalTime>
  <Words>50</Words>
  <Application>Microsoft Office PowerPoint</Application>
  <PresentationFormat>와이드스크린</PresentationFormat>
  <Paragraphs>50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6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2008-11-11T15:49:28Z</dcterms:created>
  <dcterms:modified xsi:type="dcterms:W3CDTF">2024-10-09T00:35:50Z</dcterms:modified>
</cp:coreProperties>
</file>