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302" r:id="rId3"/>
    <p:sldId id="287" r:id="rId4"/>
    <p:sldId id="288" r:id="rId5"/>
    <p:sldId id="289" r:id="rId6"/>
    <p:sldId id="292" r:id="rId7"/>
    <p:sldId id="283" r:id="rId8"/>
    <p:sldId id="284" r:id="rId9"/>
    <p:sldId id="301" r:id="rId10"/>
    <p:sldId id="290" r:id="rId11"/>
    <p:sldId id="291" r:id="rId12"/>
    <p:sldId id="286" r:id="rId13"/>
    <p:sldId id="272" r:id="rId14"/>
    <p:sldId id="274" r:id="rId15"/>
    <p:sldId id="256" r:id="rId16"/>
    <p:sldId id="265" r:id="rId17"/>
    <p:sldId id="303" r:id="rId18"/>
    <p:sldId id="266" r:id="rId19"/>
    <p:sldId id="267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BEF"/>
    <a:srgbClr val="F4F5F7"/>
    <a:srgbClr val="EBF0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70C932-A9E2-4B1B-963A-9B8C15107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ACB796F-5DA8-41F8-8501-3A7FA6157B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559F29-4E93-4FE2-B44A-45285F8BD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EA5788E-7B81-4992-8720-ED3327ADF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11B201-2ECD-488F-BF98-B41F37F56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90527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DC126-52F7-432D-B4C1-256FD5053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F158B2D-F7C5-466D-84C2-B311C1AB70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900508-97E3-4547-845E-B1A8F53C7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7667-9086-4D77-BA90-F4F411110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7802BF6-8088-47DF-AD1C-C05661A1C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0377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6099990-4478-4E35-9158-0958A48BEC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2D24371-3527-46DB-B845-13C46A9161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AD93884-E0DC-43CE-B2BD-C875BFD5D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D38EAE-CD1F-4D38-A16E-D17C50374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1FC6E1A-034C-4D34-9837-0194FF2C7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4750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EB67C6-0C65-4ED6-94AC-C996C7C39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000DC5-BBC6-4BBB-A736-94B7C9FB18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9D9222-145E-4794-802B-2EA79FD8C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BEAB5E-C42F-4280-9355-9C8A7EC78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0C90BC8-8967-4564-8C3A-71F63453F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1328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2AA010-3405-40B6-BFF5-138A117A4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6477D0-58B1-4409-B791-318F61E0F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12F45D8-1626-4A83-8988-D1F13A1A4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0DB8F62-0D2C-4E9A-B40E-B43512F08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0D0AB8-52E2-4FCB-9249-D4200FB24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1324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8EF22B-8E13-419C-8B6E-6AAA2A501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D05AA4-779F-4523-9CE1-E039F1C775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74562C2-2255-4D9A-B5F0-62899B0F22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9713A56-0608-4BF1-87A8-F2F145C77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8B58613-8799-47B0-BE8C-EA0656DFD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F53B6B2-C701-465B-80C9-2688A7B95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5044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B9B536-09F9-46C5-9957-E95479F13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E13A2FB-4EEE-4436-A29E-926C3A71A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AC996C8-7424-478E-9B6E-E7D46095A6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0CF34A5-93CD-447A-AEF3-6F9076F545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9CF0BA1-7B12-4877-BF53-832E6A7474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94473E-1550-4EF0-AC59-258A66964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397BB35-FB83-482F-A2F8-8AC199662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8B333E3-44F1-44A8-8883-0A86F7880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4843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F00331-10A2-4E54-BB91-1466A7204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DF639CF-40AC-4852-9011-453723610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0AA7C3F-045C-4F4D-A57E-3C53D9A10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D9B89F-F1CC-4172-BED8-8593E9EF3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1190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D66319D-5C55-4F26-A7E3-807D3C5BD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D5CCD64-BD23-4ACB-8FB6-9FE4B2E93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5689E25-050F-46F3-BC01-FF1971D8F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57754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2996F1-848F-47B4-8B1B-AC87985D4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17D78C4-D44E-412D-AA9B-9035D2229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620966-0945-47AC-B5D8-498A08A0C3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3A67477-9A14-45F1-92FE-9632239CE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D06DC05-D0FD-45D6-A3D7-FA118EDFD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22BC9FD-F752-4025-8DFF-97CEB6600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0714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087D12-8D5B-4D74-B3D3-D4CCEC738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178B2C9-E2B3-4C3E-B81F-2200A3DD9A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A2D8A0-57F0-46D3-9773-5DD08ED9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78AF13C-F546-4E9E-951D-31673F81F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AF01CCF-A5D0-440C-BAA6-9F6131E28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C0FB9C6-284E-430B-B151-C38EB241E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984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0FF4E10-E822-4E15-A1AC-AAACDAB11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089D69-D5C2-4F88-9E12-76AB673C5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40251B4-F0AA-4391-9F46-D1F644FFB8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6F571-EE2C-4660-A10F-D40FD789999E}" type="datetimeFigureOut">
              <a:rPr lang="es-CO" smtClean="0"/>
              <a:t>16/10/2020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A37D7D-4CB6-4B56-B536-114B8188EB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A761C21-75C8-4274-9799-473F4F59F0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52FDC-4928-4966-B14C-73FB045296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1430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4.png"/><Relationship Id="rId7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AF4A64F-CEE6-4FE5-8EA0-7D915BC57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47314135-A294-486B-8A6F-7C4B2043E6C0}"/>
              </a:ext>
            </a:extLst>
          </p:cNvPr>
          <p:cNvSpPr txBox="1"/>
          <p:nvPr/>
        </p:nvSpPr>
        <p:spPr>
          <a:xfrm>
            <a:off x="512403" y="3429000"/>
            <a:ext cx="430919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solidFill>
                  <a:schemeClr val="bg1"/>
                </a:solidFill>
                <a:latin typeface="Montserrat SemiBold" panose="00000700000000000000" pitchFamily="50" charset="0"/>
              </a:rPr>
              <a:t>INICIAREMOS</a:t>
            </a:r>
          </a:p>
          <a:p>
            <a:pPr algn="ctr"/>
            <a:r>
              <a:rPr lang="es-MX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EN MINUTOS</a:t>
            </a:r>
            <a:endParaRPr lang="es-CO" sz="4800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D4B188F-19EB-4539-AE06-BFCA8C17DE8C}"/>
              </a:ext>
            </a:extLst>
          </p:cNvPr>
          <p:cNvSpPr txBox="1"/>
          <p:nvPr/>
        </p:nvSpPr>
        <p:spPr>
          <a:xfrm>
            <a:off x="682322" y="1146314"/>
            <a:ext cx="39693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solidFill>
                  <a:schemeClr val="bg1"/>
                </a:solidFill>
                <a:latin typeface="Montserrat SemiBold" panose="00000700000000000000" pitchFamily="50" charset="0"/>
              </a:rPr>
              <a:t>BIENVENIDOS</a:t>
            </a:r>
            <a:endParaRPr lang="es-CO" sz="4000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C8283E1B-741A-4D3F-AB20-A644AEE963BF}"/>
              </a:ext>
            </a:extLst>
          </p:cNvPr>
          <p:cNvSpPr/>
          <p:nvPr/>
        </p:nvSpPr>
        <p:spPr>
          <a:xfrm>
            <a:off x="8833449" y="3994030"/>
            <a:ext cx="3260785" cy="1302589"/>
          </a:xfrm>
          <a:prstGeom prst="rect">
            <a:avLst/>
          </a:prstGeom>
          <a:gradFill flip="none" rotWithShape="1">
            <a:gsLst>
              <a:gs pos="100000">
                <a:srgbClr val="F4F5F7"/>
              </a:gs>
              <a:gs pos="18000">
                <a:srgbClr val="E6EB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0824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BFE82F5-2EA2-4D4E-862C-C0C96D94A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8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4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3A88C46-12E2-4076-B0D8-8FA1FE4C38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2" r="4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28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09FE2FA-BD2C-4A9D-87A9-08205F8259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3" r="32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5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C5B2BD8-9CF2-4EBE-94AB-0B960A4CC8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"/>
          <a:stretch/>
        </p:blipFill>
        <p:spPr>
          <a:xfrm>
            <a:off x="2721666" y="65261"/>
            <a:ext cx="6748669" cy="672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665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ibertad: Cumple todas tus metas con Real Calidad de Vida y de Medio  Ambiente: NUTRILITE - FUERZA, ENERGIA, SALUD...">
            <a:extLst>
              <a:ext uri="{FF2B5EF4-FFF2-40B4-BE49-F238E27FC236}">
                <a16:creationId xmlns:a16="http://schemas.microsoft.com/office/drawing/2014/main" id="{30C3DEE3-5709-4AC8-8194-EC59EE84F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75" y="0"/>
            <a:ext cx="9255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141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665B1F79-3DE3-4BFF-B2FB-E2696182C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583" y="213306"/>
            <a:ext cx="4217521" cy="300849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4E220C87-A5BE-423F-AA1B-A96E6A952B1D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1B8FC0A7-ADED-4A0A-B199-0DB480C42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250828A4-3EDB-448B-B27E-AC979ED77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645E727B-48D4-46F6-B42D-0F7F46C1CA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164" y="744160"/>
            <a:ext cx="3231591" cy="3231591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13185AA-7370-45E1-808C-9E9ABD57A06D}"/>
              </a:ext>
            </a:extLst>
          </p:cNvPr>
          <p:cNvSpPr/>
          <p:nvPr/>
        </p:nvSpPr>
        <p:spPr>
          <a:xfrm>
            <a:off x="207034" y="1354347"/>
            <a:ext cx="4951562" cy="4313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26A3664-4706-4734-A064-C663EFF628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293" y="3221804"/>
            <a:ext cx="6305575" cy="337348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810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26C50B2-5F44-4435-8233-9971EE733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48" y="1156833"/>
            <a:ext cx="4278805" cy="454433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F3CD5B7-3E52-496C-9B98-E3575C7EC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810" y="1156833"/>
            <a:ext cx="3730202" cy="4544334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C174C52-A041-49F2-8116-4078B7F61D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6470" y="1160634"/>
            <a:ext cx="3630983" cy="454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54C3C70-1B1D-4477-BD66-0479B650CCFE}"/>
              </a:ext>
            </a:extLst>
          </p:cNvPr>
          <p:cNvSpPr txBox="1"/>
          <p:nvPr/>
        </p:nvSpPr>
        <p:spPr>
          <a:xfrm>
            <a:off x="751036" y="505159"/>
            <a:ext cx="5017720" cy="558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Cobre de ½ taza de almendras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Vitamina B6 de 400 gr de banano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Selenio de 5 tazas y ½ de maní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Vitamina B12 de 1 litro y ½ de leche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Vitamina E de 75 ml de aceite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Magnesio de 200 gr de arroz</a:t>
            </a:r>
            <a:r>
              <a:rPr lang="es-CO" sz="2000" dirty="0">
                <a:latin typeface="Montserrat" panose="02000505000000020004" pitchFamily="2" charset="0"/>
              </a:rPr>
              <a:t> integra</a:t>
            </a:r>
            <a:r>
              <a:rPr lang="es-MX" sz="2000" dirty="0">
                <a:latin typeface="Montserrat" panose="02000505000000020004" pitchFamily="2" charset="0"/>
              </a:rPr>
              <a:t>l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Vitamina C de 750 gr de feijoa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Molibdeno de 5 papas grandes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Manganeso de ½ taza de arveja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Vitamina B2 de 2Kl de Naranjas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Ácido pantoténico de 1 taza de avena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Cromo de 160gr de lentejas</a:t>
            </a:r>
            <a:endParaRPr lang="es-CO" sz="2000" dirty="0">
              <a:latin typeface="Montserrat" panose="02000505000000020004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42CD95E-A91F-42F5-89F4-95BE0959509F}"/>
              </a:ext>
            </a:extLst>
          </p:cNvPr>
          <p:cNvSpPr txBox="1"/>
          <p:nvPr/>
        </p:nvSpPr>
        <p:spPr>
          <a:xfrm>
            <a:off x="6599575" y="505159"/>
            <a:ext cx="4841390" cy="5118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Biotina de 200 gr de hígado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Zinc de 170 gr de carne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Vitamina D de 30 huevos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Calcio de 4 brócolis grandes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Vitamina B3 de 2kl de guayaba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Betacaroteno de 12 aguacates </a:t>
            </a:r>
            <a:r>
              <a:rPr lang="es-MX" sz="2000" dirty="0" err="1">
                <a:latin typeface="Montserrat" panose="02000505000000020004" pitchFamily="2" charset="0"/>
              </a:rPr>
              <a:t>hass</a:t>
            </a:r>
            <a:endParaRPr lang="es-MX" sz="2000" dirty="0">
              <a:latin typeface="Montserrat" panose="02000505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Vitamina A de 1 Lb de lechuga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Vitamina B1 de 5 Kl de remolacha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Yodo de 19 rábanos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Hierro de 250 gr de acelga</a:t>
            </a:r>
          </a:p>
          <a:p>
            <a:pPr>
              <a:lnSpc>
                <a:spcPct val="150000"/>
              </a:lnSpc>
            </a:pPr>
            <a:r>
              <a:rPr lang="es-MX" sz="2000" dirty="0">
                <a:latin typeface="Montserrat" panose="02000505000000020004" pitchFamily="2" charset="0"/>
              </a:rPr>
              <a:t>Ácido fólico de 2 atados y ¼ de apio</a:t>
            </a:r>
            <a:endParaRPr lang="es-CO" sz="2000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09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E57BB2C-CE83-419E-BE25-525343F3E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47625"/>
            <a:ext cx="8934450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7000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8D3613C-2CD6-4B7D-A06C-673F86BEA2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974"/>
          <a:stretch/>
        </p:blipFill>
        <p:spPr>
          <a:xfrm>
            <a:off x="2700338" y="1419225"/>
            <a:ext cx="67913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44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AF4A64F-CEE6-4FE5-8EA0-7D915BC57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D4B188F-19EB-4539-AE06-BFCA8C17DE8C}"/>
              </a:ext>
            </a:extLst>
          </p:cNvPr>
          <p:cNvSpPr txBox="1"/>
          <p:nvPr/>
        </p:nvSpPr>
        <p:spPr>
          <a:xfrm>
            <a:off x="303213" y="3075057"/>
            <a:ext cx="47275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BIENVENIDOS</a:t>
            </a:r>
            <a:endParaRPr lang="es-CO" sz="4800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C8283E1B-741A-4D3F-AB20-A644AEE963BF}"/>
              </a:ext>
            </a:extLst>
          </p:cNvPr>
          <p:cNvSpPr/>
          <p:nvPr/>
        </p:nvSpPr>
        <p:spPr>
          <a:xfrm>
            <a:off x="8833449" y="3994030"/>
            <a:ext cx="3260785" cy="1302589"/>
          </a:xfrm>
          <a:prstGeom prst="rect">
            <a:avLst/>
          </a:prstGeom>
          <a:gradFill flip="none" rotWithShape="1">
            <a:gsLst>
              <a:gs pos="100000">
                <a:srgbClr val="F4F5F7"/>
              </a:gs>
              <a:gs pos="18000">
                <a:srgbClr val="E6EB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97045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5" name="Rectángulo 4">
            <a:extLst>
              <a:ext uri="{FF2B5EF4-FFF2-40B4-BE49-F238E27FC236}">
                <a16:creationId xmlns:a16="http://schemas.microsoft.com/office/drawing/2014/main" id="{04AC10C6-FE00-4269-8039-43DD561CE155}"/>
              </a:ext>
            </a:extLst>
          </p:cNvPr>
          <p:cNvSpPr/>
          <p:nvPr/>
        </p:nvSpPr>
        <p:spPr>
          <a:xfrm>
            <a:off x="207034" y="1777042"/>
            <a:ext cx="4951562" cy="64230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2B412B4-7961-43EB-99A1-BC61580606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3" t="1545" r="16597" b="-1545"/>
          <a:stretch/>
        </p:blipFill>
        <p:spPr>
          <a:xfrm>
            <a:off x="6219825" y="1249121"/>
            <a:ext cx="3267075" cy="493215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E98CD21-14A8-4B3B-BFE8-150AEEDF7F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068" y="2571480"/>
            <a:ext cx="2524664" cy="394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55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5" name="Rectángulo 4">
            <a:extLst>
              <a:ext uri="{FF2B5EF4-FFF2-40B4-BE49-F238E27FC236}">
                <a16:creationId xmlns:a16="http://schemas.microsoft.com/office/drawing/2014/main" id="{04AC10C6-FE00-4269-8039-43DD561CE155}"/>
              </a:ext>
            </a:extLst>
          </p:cNvPr>
          <p:cNvSpPr/>
          <p:nvPr/>
        </p:nvSpPr>
        <p:spPr>
          <a:xfrm>
            <a:off x="207034" y="2411622"/>
            <a:ext cx="4951562" cy="2077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481920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5" name="Rectángulo 4">
            <a:extLst>
              <a:ext uri="{FF2B5EF4-FFF2-40B4-BE49-F238E27FC236}">
                <a16:creationId xmlns:a16="http://schemas.microsoft.com/office/drawing/2014/main" id="{04AC10C6-FE00-4269-8039-43DD561CE155}"/>
              </a:ext>
            </a:extLst>
          </p:cNvPr>
          <p:cNvSpPr/>
          <p:nvPr/>
        </p:nvSpPr>
        <p:spPr>
          <a:xfrm>
            <a:off x="207034" y="2628900"/>
            <a:ext cx="4951562" cy="2045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DB4A090-389C-46AB-851D-3A7E19B6E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293" y="2725946"/>
            <a:ext cx="3560553" cy="356055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E577A17-F806-4949-95E5-D31D3BA126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762" y="571500"/>
            <a:ext cx="5715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77C9517D-7EF6-445D-A0CE-93535AAFB8A6}"/>
              </a:ext>
            </a:extLst>
          </p:cNvPr>
          <p:cNvSpPr/>
          <p:nvPr/>
        </p:nvSpPr>
        <p:spPr>
          <a:xfrm>
            <a:off x="207034" y="2828925"/>
            <a:ext cx="4951562" cy="2045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1ECDD28-8A58-40C4-8DC8-797BF54A0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004" y="709682"/>
            <a:ext cx="3673096" cy="515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55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2179427C-51F7-4998-A1B4-5A544009C23E}"/>
              </a:ext>
            </a:extLst>
          </p:cNvPr>
          <p:cNvSpPr/>
          <p:nvPr/>
        </p:nvSpPr>
        <p:spPr>
          <a:xfrm>
            <a:off x="207034" y="3028950"/>
            <a:ext cx="4951562" cy="2045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43AEB4F-6D10-4968-A19C-2D474626F0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839002"/>
            <a:ext cx="5391828" cy="539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1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7" name="Rectángulo 6">
            <a:extLst>
              <a:ext uri="{FF2B5EF4-FFF2-40B4-BE49-F238E27FC236}">
                <a16:creationId xmlns:a16="http://schemas.microsoft.com/office/drawing/2014/main" id="{5831AD3E-9C34-4818-AD92-EF4D95CB1E03}"/>
              </a:ext>
            </a:extLst>
          </p:cNvPr>
          <p:cNvSpPr/>
          <p:nvPr/>
        </p:nvSpPr>
        <p:spPr>
          <a:xfrm>
            <a:off x="207034" y="3248025"/>
            <a:ext cx="4951562" cy="2045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24AC26A4-67C9-45E0-B90E-518BF548F742}"/>
              </a:ext>
            </a:extLst>
          </p:cNvPr>
          <p:cNvGrpSpPr/>
          <p:nvPr/>
        </p:nvGrpSpPr>
        <p:grpSpPr>
          <a:xfrm>
            <a:off x="6017179" y="985920"/>
            <a:ext cx="6639026" cy="5573744"/>
            <a:chOff x="4668035" y="409805"/>
            <a:chExt cx="8174864" cy="6863144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5F9B2D41-3E04-4144-B6EB-C51B4D0CA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6619" y="409805"/>
              <a:ext cx="4895381" cy="2453825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53F055F3-855A-4879-9CD9-85F006DA3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8115" y="2684727"/>
              <a:ext cx="3144784" cy="4415276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D80B61D3-18AC-43FE-A558-B26450351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8035" y="1215033"/>
              <a:ext cx="5252689" cy="525268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135E479F-79E4-40A2-ADC5-5A2F0B6EC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1972" y="3157953"/>
              <a:ext cx="3297584" cy="329758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F5EACDB0-79D9-4B5D-B5B3-A637524D6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032" y="4428865"/>
              <a:ext cx="2844084" cy="2844084"/>
            </a:xfrm>
            <a:prstGeom prst="rect">
              <a:avLst/>
            </a:prstGeom>
          </p:spPr>
        </p:pic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F543AC9E-A3F6-4100-9201-CBFDC9B077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664" y="1038367"/>
            <a:ext cx="2695863" cy="546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49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896BDB0C-1F4F-4014-A083-C446448D3AE0}"/>
              </a:ext>
            </a:extLst>
          </p:cNvPr>
          <p:cNvSpPr/>
          <p:nvPr/>
        </p:nvSpPr>
        <p:spPr>
          <a:xfrm>
            <a:off x="207034" y="4048125"/>
            <a:ext cx="4951562" cy="2045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4052724-AE48-4103-9CA7-E5121A2183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372" y="823195"/>
            <a:ext cx="3816296" cy="535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0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896BDB0C-1F4F-4014-A083-C446448D3AE0}"/>
              </a:ext>
            </a:extLst>
          </p:cNvPr>
          <p:cNvSpPr/>
          <p:nvPr/>
        </p:nvSpPr>
        <p:spPr>
          <a:xfrm>
            <a:off x="207034" y="4255515"/>
            <a:ext cx="4951562" cy="10517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AFCF691-2920-48E4-9B3A-96312A4C6D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135" y="676726"/>
            <a:ext cx="3747458" cy="526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71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896BDB0C-1F4F-4014-A083-C446448D3AE0}"/>
              </a:ext>
            </a:extLst>
          </p:cNvPr>
          <p:cNvSpPr/>
          <p:nvPr/>
        </p:nvSpPr>
        <p:spPr>
          <a:xfrm>
            <a:off x="207034" y="5301890"/>
            <a:ext cx="4951562" cy="2045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8BA01B6-CA3B-4463-A6EA-BFEF7A8003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2468" y="2138358"/>
            <a:ext cx="2524664" cy="394226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5803F26-5E75-4407-8B5E-A317F4DD661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3" t="1545" r="16597" b="-1545"/>
          <a:stretch/>
        </p:blipFill>
        <p:spPr>
          <a:xfrm>
            <a:off x="6540336" y="881475"/>
            <a:ext cx="3267075" cy="493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38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896BDB0C-1F4F-4014-A083-C446448D3AE0}"/>
              </a:ext>
            </a:extLst>
          </p:cNvPr>
          <p:cNvSpPr/>
          <p:nvPr/>
        </p:nvSpPr>
        <p:spPr>
          <a:xfrm>
            <a:off x="207034" y="5518707"/>
            <a:ext cx="4951562" cy="2045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5EE767C-99D1-4302-816A-55FAB1B5CA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571" y="1532100"/>
            <a:ext cx="3087328" cy="433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70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CB18110-320C-4E6D-B5B9-981343037E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79"/>
          <a:stretch/>
        </p:blipFill>
        <p:spPr>
          <a:xfrm>
            <a:off x="0" y="685703"/>
            <a:ext cx="6912904" cy="495319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124D5B6-F1BC-4994-8C19-8C8D51E0D21D}"/>
              </a:ext>
            </a:extLst>
          </p:cNvPr>
          <p:cNvSpPr txBox="1"/>
          <p:nvPr/>
        </p:nvSpPr>
        <p:spPr>
          <a:xfrm>
            <a:off x="8179070" y="2721114"/>
            <a:ext cx="26965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latin typeface="Montserrat SemiBold" panose="00000700000000000000" pitchFamily="50" charset="0"/>
              </a:rPr>
              <a:t>Peso (Kg)</a:t>
            </a:r>
            <a:endParaRPr lang="es-CO" sz="4000" dirty="0">
              <a:latin typeface="Montserrat SemiBold" panose="00000700000000000000" pitchFamily="50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B5460A6-45F8-49DB-B70A-054EA2D9E094}"/>
              </a:ext>
            </a:extLst>
          </p:cNvPr>
          <p:cNvSpPr txBox="1"/>
          <p:nvPr/>
        </p:nvSpPr>
        <p:spPr>
          <a:xfrm>
            <a:off x="7098645" y="3516243"/>
            <a:ext cx="48574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latin typeface="Montserrat SemiBold" panose="00000700000000000000" pitchFamily="50" charset="0"/>
              </a:rPr>
              <a:t>Estatura*Estatura</a:t>
            </a:r>
          </a:p>
          <a:p>
            <a:pPr algn="ctr"/>
            <a:r>
              <a:rPr lang="es-MX" sz="4000" dirty="0">
                <a:latin typeface="Montserrat SemiBold" panose="00000700000000000000" pitchFamily="50" charset="0"/>
              </a:rPr>
              <a:t>(</a:t>
            </a:r>
            <a:r>
              <a:rPr lang="es-MX" sz="4000" dirty="0" err="1">
                <a:latin typeface="Montserrat SemiBold" panose="00000700000000000000" pitchFamily="50" charset="0"/>
              </a:rPr>
              <a:t>Mts</a:t>
            </a:r>
            <a:r>
              <a:rPr lang="es-MX" sz="4000" dirty="0">
                <a:latin typeface="Montserrat SemiBold" panose="00000700000000000000" pitchFamily="50" charset="0"/>
              </a:rPr>
              <a:t>)</a:t>
            </a:r>
            <a:endParaRPr lang="es-CO" sz="4000" dirty="0">
              <a:latin typeface="Montserrat SemiBold" panose="00000700000000000000" pitchFamily="50" charset="0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7DD2CA15-F6AE-4BA6-BA23-BD0E627041FA}"/>
              </a:ext>
            </a:extLst>
          </p:cNvPr>
          <p:cNvCxnSpPr/>
          <p:nvPr/>
        </p:nvCxnSpPr>
        <p:spPr>
          <a:xfrm>
            <a:off x="7290240" y="3497193"/>
            <a:ext cx="4474230" cy="0"/>
          </a:xfrm>
          <a:prstGeom prst="line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8195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896BDB0C-1F4F-4014-A083-C446448D3AE0}"/>
              </a:ext>
            </a:extLst>
          </p:cNvPr>
          <p:cNvSpPr/>
          <p:nvPr/>
        </p:nvSpPr>
        <p:spPr>
          <a:xfrm>
            <a:off x="207034" y="5726096"/>
            <a:ext cx="4951562" cy="2045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BA258E7-26A1-4DC2-BBCD-7F36FFB02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816" y="2406015"/>
            <a:ext cx="4038461" cy="403846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D0D6F7D-E948-4619-945F-EC78B25F9F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080" y="3909172"/>
            <a:ext cx="2535304" cy="253530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A697F3E-120D-402C-A6BD-E5BD3C7B4E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771" y="2077243"/>
            <a:ext cx="4557453" cy="455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37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1492065-79DD-4507-A83E-4968C13F7B3F}"/>
              </a:ext>
            </a:extLst>
          </p:cNvPr>
          <p:cNvGrpSpPr/>
          <p:nvPr/>
        </p:nvGrpSpPr>
        <p:grpSpPr>
          <a:xfrm>
            <a:off x="126986" y="676726"/>
            <a:ext cx="5238644" cy="5504548"/>
            <a:chOff x="126986" y="483960"/>
            <a:chExt cx="5238644" cy="550454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147A41FA-3BD8-40FA-ADD4-719ED8888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868" y="483960"/>
              <a:ext cx="5220762" cy="286740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965EBEF-E9FE-4453-AAC5-0A729FE0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86" y="3506638"/>
              <a:ext cx="5236826" cy="248187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896BDB0C-1F4F-4014-A083-C446448D3AE0}"/>
              </a:ext>
            </a:extLst>
          </p:cNvPr>
          <p:cNvSpPr/>
          <p:nvPr/>
        </p:nvSpPr>
        <p:spPr>
          <a:xfrm>
            <a:off x="207034" y="5924059"/>
            <a:ext cx="4951562" cy="2045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0795176-E7F2-4687-B020-2A3CF49FDE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4461" y="2725946"/>
            <a:ext cx="3560553" cy="356055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2BC9DCC-F2D6-42C2-BCA5-A431A49576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930" y="571500"/>
            <a:ext cx="5715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9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5B32784-16FC-4947-ACE3-4CC24D7F8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571500"/>
            <a:ext cx="5715000" cy="5715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CFADEE9-D171-47BF-89CB-BE46BC2D90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03" y="1963964"/>
            <a:ext cx="4322536" cy="432253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B2EE67B-5955-46E5-B2E1-995463827A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036" y="3061264"/>
            <a:ext cx="3393830" cy="339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0402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BAF5A73-6825-4D51-934D-E7C2F6A7F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942" y="2347436"/>
            <a:ext cx="3752839" cy="375283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05F2195-2506-4952-818C-CF0BAFF94D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097" y="516267"/>
            <a:ext cx="3484480" cy="567633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762DBE0-FF3B-4458-AC85-2924C9DF9E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624" y="479099"/>
            <a:ext cx="3695748" cy="575066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160B6E4-6C03-40BC-81BD-3046F695F9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394" y="3748162"/>
            <a:ext cx="2352113" cy="235211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6ED50B7-7985-4794-A4FB-6612BB2FF1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229" y="3283288"/>
            <a:ext cx="2767595" cy="317235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250E0F1-B942-4B56-96D8-F55C2FEC1B09}"/>
              </a:ext>
            </a:extLst>
          </p:cNvPr>
          <p:cNvSpPr txBox="1"/>
          <p:nvPr/>
        </p:nvSpPr>
        <p:spPr>
          <a:xfrm>
            <a:off x="468478" y="479099"/>
            <a:ext cx="44214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latin typeface="Montserrat" panose="02000505000000020004" pitchFamily="2" charset="0"/>
              </a:rPr>
              <a:t>BAJAR DE PESO</a:t>
            </a:r>
            <a:endParaRPr lang="es-CO" sz="4000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4684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C6B013F-CCE7-4F61-90D9-60461AEFF1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2" r="17283"/>
          <a:stretch/>
        </p:blipFill>
        <p:spPr>
          <a:xfrm>
            <a:off x="8216537" y="259916"/>
            <a:ext cx="3709852" cy="5715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3C7A041-EEC5-4352-A785-CD231F8D1A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0" r="24040"/>
          <a:stretch/>
        </p:blipFill>
        <p:spPr>
          <a:xfrm>
            <a:off x="5557416" y="1528355"/>
            <a:ext cx="2118032" cy="406297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0915974-C410-4961-A19A-6831333732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3" t="14940" r="16784" b="9600"/>
          <a:stretch/>
        </p:blipFill>
        <p:spPr>
          <a:xfrm>
            <a:off x="7068504" y="3262212"/>
            <a:ext cx="1926959" cy="30469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934D03B-AB90-4180-ACDD-351334B127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4" y="2272938"/>
            <a:ext cx="5189689" cy="370197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8041B71-6F9E-464A-A366-79D98F897B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86" y="3433245"/>
            <a:ext cx="5375521" cy="287590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4CBE7A5-1200-429B-8F7F-0A88D41A0D81}"/>
              </a:ext>
            </a:extLst>
          </p:cNvPr>
          <p:cNvSpPr txBox="1"/>
          <p:nvPr/>
        </p:nvSpPr>
        <p:spPr>
          <a:xfrm>
            <a:off x="565339" y="259916"/>
            <a:ext cx="52373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0" dirty="0">
                <a:latin typeface="Montserrat" panose="02000505000000020004" pitchFamily="2" charset="0"/>
              </a:rPr>
              <a:t>SUPLEMENTACIÓN</a:t>
            </a:r>
          </a:p>
          <a:p>
            <a:r>
              <a:rPr lang="es-MX" sz="4000" dirty="0">
                <a:latin typeface="Montserrat" panose="02000505000000020004" pitchFamily="2" charset="0"/>
              </a:rPr>
              <a:t>COMPLETA</a:t>
            </a:r>
            <a:endParaRPr lang="es-CO" sz="4000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90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8CE1B7D-6850-40B3-8DAE-D7D45B633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9993" y="159226"/>
            <a:ext cx="5812014" cy="319213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C28B347-54C2-4312-BC2C-E648F2420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110" y="3601529"/>
            <a:ext cx="5829897" cy="276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607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1F336DE-3B23-4886-BE6C-5079FE04B49E}"/>
              </a:ext>
            </a:extLst>
          </p:cNvPr>
          <p:cNvSpPr txBox="1"/>
          <p:nvPr/>
        </p:nvSpPr>
        <p:spPr>
          <a:xfrm>
            <a:off x="1209887" y="2644170"/>
            <a:ext cx="97722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dirty="0">
                <a:latin typeface="Montserrat" panose="02000505000000020004" pitchFamily="2" charset="0"/>
              </a:rPr>
              <a:t>¿CUÁLES SON TUS OBJETIVOS</a:t>
            </a:r>
          </a:p>
          <a:p>
            <a:pPr algn="ctr"/>
            <a:r>
              <a:rPr lang="es-MX" sz="4800" dirty="0">
                <a:latin typeface="Montserrat" panose="02000505000000020004" pitchFamily="2" charset="0"/>
              </a:rPr>
              <a:t>CON TU SALUD?</a:t>
            </a:r>
            <a:endParaRPr lang="es-CO" sz="4800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036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E664AA2-0C78-4C28-9F7A-C9380C3FE102}"/>
              </a:ext>
            </a:extLst>
          </p:cNvPr>
          <p:cNvSpPr txBox="1"/>
          <p:nvPr/>
        </p:nvSpPr>
        <p:spPr>
          <a:xfrm>
            <a:off x="2973190" y="2644170"/>
            <a:ext cx="62456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dirty="0">
                <a:latin typeface="Montserrat" panose="02000505000000020004" pitchFamily="2" charset="0"/>
              </a:rPr>
              <a:t>UNA CORRECTA</a:t>
            </a:r>
          </a:p>
          <a:p>
            <a:pPr algn="ctr"/>
            <a:r>
              <a:rPr lang="es-MX" sz="4800" dirty="0">
                <a:latin typeface="Montserrat" panose="02000505000000020004" pitchFamily="2" charset="0"/>
              </a:rPr>
              <a:t>SUPLEMENTACIÓN</a:t>
            </a:r>
            <a:endParaRPr lang="es-CO" sz="4800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904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48EA207-1AE4-4413-A7C4-5C30D931F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40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D45BB26-53A7-4F64-A99A-9385C5BA0D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9" r="2886"/>
          <a:stretch/>
        </p:blipFill>
        <p:spPr>
          <a:xfrm>
            <a:off x="4586378" y="487391"/>
            <a:ext cx="3019245" cy="588321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E1F0BE6-532F-48A8-8CDD-9C711FC446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5" r="6500"/>
          <a:stretch/>
        </p:blipFill>
        <p:spPr>
          <a:xfrm>
            <a:off x="905774" y="487392"/>
            <a:ext cx="2898475" cy="5883215"/>
          </a:xfrm>
          <a:prstGeom prst="rect">
            <a:avLst/>
          </a:prstGeom>
        </p:spPr>
      </p:pic>
      <p:pic>
        <p:nvPicPr>
          <p:cNvPr id="1026" name="Picture 2" descr="Vitamina C Mk 500Mg Blister X 10 - Tabletas Masticables Sabor ...">
            <a:extLst>
              <a:ext uri="{FF2B5EF4-FFF2-40B4-BE49-F238E27FC236}">
                <a16:creationId xmlns:a16="http://schemas.microsoft.com/office/drawing/2014/main" id="{72826C57-B29C-4773-8D03-D431984F30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7" t="9308" r="31971" b="8805"/>
          <a:stretch/>
        </p:blipFill>
        <p:spPr bwMode="auto">
          <a:xfrm>
            <a:off x="8387752" y="388189"/>
            <a:ext cx="2691323" cy="606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671999AC-F3C5-4053-9680-5722932E9ED5}"/>
              </a:ext>
            </a:extLst>
          </p:cNvPr>
          <p:cNvSpPr/>
          <p:nvPr/>
        </p:nvSpPr>
        <p:spPr>
          <a:xfrm>
            <a:off x="793630" y="1906438"/>
            <a:ext cx="2829464" cy="97478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0709080-141B-4DBC-A5A8-7DD0BDF50DF7}"/>
              </a:ext>
            </a:extLst>
          </p:cNvPr>
          <p:cNvSpPr/>
          <p:nvPr/>
        </p:nvSpPr>
        <p:spPr>
          <a:xfrm>
            <a:off x="4687020" y="1613140"/>
            <a:ext cx="2829464" cy="81088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518F621-2247-478C-8B4B-F5E47DB3DB82}"/>
              </a:ext>
            </a:extLst>
          </p:cNvPr>
          <p:cNvSpPr/>
          <p:nvPr/>
        </p:nvSpPr>
        <p:spPr>
          <a:xfrm>
            <a:off x="8387752" y="3315420"/>
            <a:ext cx="2688328" cy="74474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647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96F5953-6003-43E9-9C12-77621AFE89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92"/>
          <a:stretch/>
        </p:blipFill>
        <p:spPr>
          <a:xfrm>
            <a:off x="134427" y="235548"/>
            <a:ext cx="5199573" cy="457667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BC16AB2-D96D-4541-B64C-C97601EA59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"/>
          <a:stretch/>
        </p:blipFill>
        <p:spPr>
          <a:xfrm>
            <a:off x="4635500" y="1061049"/>
            <a:ext cx="7283330" cy="553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7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179</Words>
  <Application>Microsoft Office PowerPoint</Application>
  <PresentationFormat>Panorámica</PresentationFormat>
  <Paragraphs>37</Paragraphs>
  <Slides>34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40" baseType="lpstr">
      <vt:lpstr>Arial</vt:lpstr>
      <vt:lpstr>Calibri</vt:lpstr>
      <vt:lpstr>Calibri Light</vt:lpstr>
      <vt:lpstr>Montserrat</vt:lpstr>
      <vt:lpstr>Montserrat SemiBold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user</cp:lastModifiedBy>
  <cp:revision>54</cp:revision>
  <dcterms:created xsi:type="dcterms:W3CDTF">2020-06-29T21:22:54Z</dcterms:created>
  <dcterms:modified xsi:type="dcterms:W3CDTF">2020-10-16T17:07:36Z</dcterms:modified>
</cp:coreProperties>
</file>